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 id="2147483669" r:id="rId5"/>
  </p:sldMasterIdLst>
  <p:notesMasterIdLst>
    <p:notesMasterId r:id="rId25"/>
  </p:notesMasterIdLst>
  <p:sldIdLst>
    <p:sldId id="256" r:id="rId6"/>
    <p:sldId id="393" r:id="rId7"/>
    <p:sldId id="394" r:id="rId8"/>
    <p:sldId id="395" r:id="rId9"/>
    <p:sldId id="331" r:id="rId10"/>
    <p:sldId id="380" r:id="rId11"/>
    <p:sldId id="392" r:id="rId12"/>
    <p:sldId id="389" r:id="rId13"/>
    <p:sldId id="390" r:id="rId14"/>
    <p:sldId id="391" r:id="rId15"/>
    <p:sldId id="378" r:id="rId16"/>
    <p:sldId id="382" r:id="rId17"/>
    <p:sldId id="388" r:id="rId18"/>
    <p:sldId id="259" r:id="rId19"/>
    <p:sldId id="381" r:id="rId20"/>
    <p:sldId id="384" r:id="rId21"/>
    <p:sldId id="385" r:id="rId22"/>
    <p:sldId id="387" r:id="rId23"/>
    <p:sldId id="376" r:id="rId24"/>
  </p:sldIdLst>
  <p:sldSz cx="9144000" cy="6858000" type="screen4x3"/>
  <p:notesSz cx="6797675" cy="9926638"/>
  <p:defaultText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4"/>
    <p:restoredTop sz="94700"/>
  </p:normalViewPr>
  <p:slideViewPr>
    <p:cSldViewPr snapToGrid="0" snapToObjects="1" showGuides="1">
      <p:cViewPr varScale="1">
        <p:scale>
          <a:sx n="111" d="100"/>
          <a:sy n="111" d="100"/>
        </p:scale>
        <p:origin x="15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0ECC4F5-3050-FD42-88F8-CCC9BC4223B2}" type="datetimeFigureOut">
              <a:rPr lang="en-US" smtClean="0"/>
              <a:t>2/15/2024</a:t>
            </a:fld>
            <a:endParaRPr lang="en-US"/>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64F6D9-1B5C-FE45-B727-7FA575CE8FD3}" type="slidenum">
              <a:rPr lang="en-US" smtClean="0"/>
              <a:t>‹N›</a:t>
            </a:fld>
            <a:endParaRPr lang="en-US"/>
          </a:p>
        </p:txBody>
      </p:sp>
    </p:spTree>
    <p:extLst>
      <p:ext uri="{BB962C8B-B14F-4D97-AF65-F5344CB8AC3E}">
        <p14:creationId xmlns:p14="http://schemas.microsoft.com/office/powerpoint/2010/main" val="14418122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128043"/>
          </a:xfrm>
          <a:prstGeom prst="rect">
            <a:avLst/>
          </a:prstGeom>
        </p:spPr>
        <p:txBody>
          <a:bodyPr anchor="b">
            <a:normAutofit/>
          </a:bodyPr>
          <a:lstStyle>
            <a:lvl1pPr algn="ct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a:t>Fare clic per modificare lo stile del sottotitolo dello schema</a:t>
            </a:r>
            <a:endParaRPr lang="en-US" dirty="0"/>
          </a:p>
        </p:txBody>
      </p:sp>
    </p:spTree>
    <p:extLst>
      <p:ext uri="{BB962C8B-B14F-4D97-AF65-F5344CB8AC3E}">
        <p14:creationId xmlns:p14="http://schemas.microsoft.com/office/powerpoint/2010/main" val="252813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ommaire_Cour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E5AC1F-6345-48B8-8683-C26B86F49AA0}"/>
              </a:ext>
            </a:extLst>
          </p:cNvPr>
          <p:cNvSpPr/>
          <p:nvPr userDrawn="1"/>
        </p:nvSpPr>
        <p:spPr>
          <a:xfrm>
            <a:off x="359569" y="476250"/>
            <a:ext cx="8424863" cy="5905500"/>
          </a:xfrm>
          <a:prstGeom prst="rect">
            <a:avLst/>
          </a:prstGeom>
          <a:solidFill>
            <a:schemeClr val="bg1"/>
          </a:solidFill>
          <a:ln>
            <a:noFill/>
          </a:ln>
          <a:effectLst>
            <a:outerShdw blurRad="1143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611261" y="753734"/>
            <a:ext cx="7540530" cy="263149"/>
          </a:xfrm>
        </p:spPr>
        <p:txBody>
          <a:bodyPr/>
          <a:lstStyle>
            <a:lvl1pPr>
              <a:defRPr/>
            </a:lvl1pPr>
          </a:lstStyle>
          <a:p>
            <a:r>
              <a:rPr lang="fr-FR"/>
              <a:t>Titre de la diapositive </a:t>
            </a:r>
          </a:p>
        </p:txBody>
      </p:sp>
      <p:sp>
        <p:nvSpPr>
          <p:cNvPr id="11" name="Forme libre : forme 10">
            <a:extLst>
              <a:ext uri="{FF2B5EF4-FFF2-40B4-BE49-F238E27FC236}">
                <a16:creationId xmlns:a16="http://schemas.microsoft.com/office/drawing/2014/main" id="{B6E755E3-8707-4215-A96B-809AD867241E}"/>
              </a:ext>
            </a:extLst>
          </p:cNvPr>
          <p:cNvSpPr>
            <a:spLocks noChangeAspect="1"/>
          </p:cNvSpPr>
          <p:nvPr userDrawn="1"/>
        </p:nvSpPr>
        <p:spPr>
          <a:xfrm>
            <a:off x="8393685" y="5828857"/>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4" name="Espace réservé du texte 3">
            <a:extLst>
              <a:ext uri="{FF2B5EF4-FFF2-40B4-BE49-F238E27FC236}">
                <a16:creationId xmlns:a16="http://schemas.microsoft.com/office/drawing/2014/main" id="{A6A6A6B2-9B8E-469C-9A14-F30A28D5CEFB}"/>
              </a:ext>
            </a:extLst>
          </p:cNvPr>
          <p:cNvSpPr>
            <a:spLocks noGrp="1"/>
          </p:cNvSpPr>
          <p:nvPr>
            <p:ph type="body" sz="quarter" idx="14" hasCustomPrompt="1"/>
          </p:nvPr>
        </p:nvSpPr>
        <p:spPr>
          <a:xfrm>
            <a:off x="611261" y="1816366"/>
            <a:ext cx="3580200" cy="4565383"/>
          </a:xfrm>
        </p:spPr>
        <p:txBody>
          <a:bodyPr>
            <a:noAutofit/>
          </a:bodyPr>
          <a:lstStyle>
            <a:lvl1pPr>
              <a:spcBef>
                <a:spcPts val="1050"/>
              </a:spcBef>
              <a:defRPr sz="1200">
                <a:solidFill>
                  <a:schemeClr val="tx1"/>
                </a:solidFill>
              </a:defRPr>
            </a:lvl1pPr>
            <a:lvl2pPr marL="229500" indent="-135000">
              <a:spcBef>
                <a:spcPts val="300"/>
              </a:spcBef>
              <a:spcAft>
                <a:spcPts val="0"/>
              </a:spcAft>
              <a:buFont typeface="+mj-lt"/>
              <a:buAutoNum type="arabicPeriod"/>
              <a:defRPr sz="1050"/>
            </a:lvl2pPr>
            <a:lvl3pPr marL="378000" indent="-135000">
              <a:spcBef>
                <a:spcPts val="300"/>
              </a:spcBef>
              <a:spcAft>
                <a:spcPts val="0"/>
              </a:spcAft>
              <a:buFont typeface="+mj-lt"/>
              <a:buAutoNum type="arabicPeriod"/>
              <a:defRPr sz="825">
                <a:solidFill>
                  <a:schemeClr val="tx2"/>
                </a:solidFill>
                <a:latin typeface="Avenir Black" panose="020B0803020203020204" pitchFamily="34" charset="0"/>
                <a:ea typeface="Avenir Black" panose="020B0803020203020204" pitchFamily="34" charset="0"/>
              </a:defRPr>
            </a:lvl3pPr>
            <a:lvl4pPr marL="513000" indent="-135000">
              <a:spcBef>
                <a:spcPts val="150"/>
              </a:spcBef>
              <a:buFont typeface="+mj-lt"/>
              <a:buAutoNum type="arabicPeriod"/>
              <a:defRPr sz="750">
                <a:solidFill>
                  <a:schemeClr val="tx1"/>
                </a:solidFill>
              </a:defRPr>
            </a:lvl4pPr>
            <a:lvl5pPr marL="378000" indent="0">
              <a:spcBef>
                <a:spcPts val="150"/>
              </a:spcBef>
              <a:buFont typeface="+mj-lt"/>
              <a:buNone/>
              <a:defRPr sz="600">
                <a:solidFill>
                  <a:schemeClr val="tx2"/>
                </a:solidFill>
              </a:defRPr>
            </a:lvl5pPr>
            <a:lvl6pPr marL="513000" indent="-135000">
              <a:spcBef>
                <a:spcPts val="150"/>
              </a:spcBef>
              <a:buFont typeface="+mj-lt"/>
              <a:buAutoNum type="arabicPeriod"/>
              <a:defRPr sz="600">
                <a:solidFill>
                  <a:schemeClr val="tx2"/>
                </a:solidFill>
              </a:defRPr>
            </a:lvl6pPr>
            <a:lvl7pPr marL="513000" indent="-135000">
              <a:spcBef>
                <a:spcPts val="150"/>
              </a:spcBef>
              <a:buFont typeface="+mj-lt"/>
              <a:buAutoNum type="arabicPeriod"/>
              <a:defRPr sz="600">
                <a:solidFill>
                  <a:schemeClr val="tx2"/>
                </a:solidFill>
              </a:defRPr>
            </a:lvl7pPr>
            <a:lvl8pPr marL="513000" indent="-135000">
              <a:spcBef>
                <a:spcPts val="150"/>
              </a:spcBef>
              <a:buFont typeface="+mj-lt"/>
              <a:buAutoNum type="arabicPeriod"/>
              <a:defRPr sz="600">
                <a:solidFill>
                  <a:schemeClr val="tx2"/>
                </a:solidFill>
              </a:defRPr>
            </a:lvl8pPr>
            <a:lvl9pPr marL="513000" indent="-135000">
              <a:spcBef>
                <a:spcPts val="150"/>
              </a:spcBef>
              <a:buFont typeface="+mj-lt"/>
              <a:buAutoNum type="arabicPeriod"/>
              <a:defRPr sz="600">
                <a:solidFill>
                  <a:schemeClr val="tx2"/>
                </a:solidFill>
              </a:defRPr>
            </a:lvl9pPr>
          </a:lstStyle>
          <a:p>
            <a:pPr lvl="0"/>
            <a:r>
              <a:rPr lang="fr-FR"/>
              <a:t>01. Niveau 1</a:t>
            </a:r>
          </a:p>
          <a:p>
            <a:pPr lvl="1"/>
            <a:r>
              <a:rPr lang="fr-FR"/>
              <a:t>Deuxième niveau</a:t>
            </a:r>
          </a:p>
          <a:p>
            <a:pPr lvl="2"/>
            <a:r>
              <a:rPr lang="fr-FR"/>
              <a:t>Troisième niveau</a:t>
            </a:r>
          </a:p>
          <a:p>
            <a:pPr lvl="3"/>
            <a:r>
              <a:rPr lang="fr-FR"/>
              <a:t>Quatrième niveau</a:t>
            </a:r>
          </a:p>
        </p:txBody>
      </p:sp>
      <p:sp>
        <p:nvSpPr>
          <p:cNvPr id="14" name="Espace réservé du texte 3">
            <a:extLst>
              <a:ext uri="{FF2B5EF4-FFF2-40B4-BE49-F238E27FC236}">
                <a16:creationId xmlns:a16="http://schemas.microsoft.com/office/drawing/2014/main" id="{A8F3BB73-B7AB-4A1C-A40C-BD57B95CA8A3}"/>
              </a:ext>
            </a:extLst>
          </p:cNvPr>
          <p:cNvSpPr>
            <a:spLocks noGrp="1"/>
          </p:cNvSpPr>
          <p:nvPr>
            <p:ph type="body" sz="quarter" idx="15" hasCustomPrompt="1"/>
          </p:nvPr>
        </p:nvSpPr>
        <p:spPr>
          <a:xfrm>
            <a:off x="4572000" y="1816366"/>
            <a:ext cx="3579019" cy="4565383"/>
          </a:xfrm>
        </p:spPr>
        <p:txBody>
          <a:bodyPr>
            <a:noAutofit/>
          </a:bodyPr>
          <a:lstStyle>
            <a:lvl1pPr>
              <a:spcBef>
                <a:spcPts val="1050"/>
              </a:spcBef>
              <a:defRPr sz="1200">
                <a:solidFill>
                  <a:schemeClr val="tx1"/>
                </a:solidFill>
              </a:defRPr>
            </a:lvl1pPr>
            <a:lvl2pPr marL="229500" indent="-135000">
              <a:spcBef>
                <a:spcPts val="300"/>
              </a:spcBef>
              <a:spcAft>
                <a:spcPts val="0"/>
              </a:spcAft>
              <a:buFont typeface="+mj-lt"/>
              <a:buAutoNum type="arabicPeriod"/>
              <a:defRPr sz="1050"/>
            </a:lvl2pPr>
            <a:lvl3pPr marL="378000" indent="-135000">
              <a:spcBef>
                <a:spcPts val="300"/>
              </a:spcBef>
              <a:spcAft>
                <a:spcPts val="0"/>
              </a:spcAft>
              <a:buFont typeface="+mj-lt"/>
              <a:buAutoNum type="arabicPeriod"/>
              <a:defRPr sz="825">
                <a:solidFill>
                  <a:schemeClr val="tx2"/>
                </a:solidFill>
                <a:latin typeface="Avenir Black" panose="020B0803020203020204" pitchFamily="34" charset="0"/>
                <a:ea typeface="Avenir Black" panose="020B0803020203020204" pitchFamily="34" charset="0"/>
              </a:defRPr>
            </a:lvl3pPr>
            <a:lvl4pPr marL="513000" indent="-135000">
              <a:spcBef>
                <a:spcPts val="150"/>
              </a:spcBef>
              <a:buFont typeface="+mj-lt"/>
              <a:buAutoNum type="arabicPeriod"/>
              <a:defRPr sz="750">
                <a:solidFill>
                  <a:schemeClr val="tx1"/>
                </a:solidFill>
              </a:defRPr>
            </a:lvl4pPr>
            <a:lvl5pPr marL="378000" indent="0">
              <a:spcBef>
                <a:spcPts val="150"/>
              </a:spcBef>
              <a:buFont typeface="+mj-lt"/>
              <a:buNone/>
              <a:defRPr sz="600">
                <a:solidFill>
                  <a:schemeClr val="tx2"/>
                </a:solidFill>
              </a:defRPr>
            </a:lvl5pPr>
            <a:lvl6pPr marL="513000" indent="-135000">
              <a:spcBef>
                <a:spcPts val="150"/>
              </a:spcBef>
              <a:buFont typeface="+mj-lt"/>
              <a:buAutoNum type="arabicPeriod"/>
              <a:defRPr sz="600">
                <a:solidFill>
                  <a:schemeClr val="tx2"/>
                </a:solidFill>
              </a:defRPr>
            </a:lvl6pPr>
            <a:lvl7pPr marL="513000" indent="-135000">
              <a:spcBef>
                <a:spcPts val="150"/>
              </a:spcBef>
              <a:buFont typeface="+mj-lt"/>
              <a:buAutoNum type="arabicPeriod"/>
              <a:defRPr sz="600">
                <a:solidFill>
                  <a:schemeClr val="tx2"/>
                </a:solidFill>
              </a:defRPr>
            </a:lvl7pPr>
            <a:lvl8pPr marL="513000" indent="-135000">
              <a:spcBef>
                <a:spcPts val="150"/>
              </a:spcBef>
              <a:buFont typeface="+mj-lt"/>
              <a:buAutoNum type="arabicPeriod"/>
              <a:defRPr sz="600">
                <a:solidFill>
                  <a:schemeClr val="tx2"/>
                </a:solidFill>
              </a:defRPr>
            </a:lvl8pPr>
            <a:lvl9pPr marL="513000" indent="-135000">
              <a:spcBef>
                <a:spcPts val="150"/>
              </a:spcBef>
              <a:buFont typeface="+mj-lt"/>
              <a:buAutoNum type="arabicPeriod"/>
              <a:defRPr sz="600">
                <a:solidFill>
                  <a:schemeClr val="tx2"/>
                </a:solidFill>
              </a:defRPr>
            </a:lvl9pPr>
          </a:lstStyle>
          <a:p>
            <a:pPr lvl="0"/>
            <a:r>
              <a:rPr lang="fr-FR"/>
              <a:t>01. Niveau 1</a:t>
            </a:r>
          </a:p>
          <a:p>
            <a:pPr lvl="1"/>
            <a:r>
              <a:rPr lang="fr-FR"/>
              <a:t>Deuxième niveau</a:t>
            </a:r>
          </a:p>
          <a:p>
            <a:pPr lvl="2"/>
            <a:r>
              <a:rPr lang="fr-FR"/>
              <a:t>Troisième niveau</a:t>
            </a:r>
          </a:p>
          <a:p>
            <a:pPr lvl="3"/>
            <a:r>
              <a:rPr lang="fr-FR"/>
              <a:t>Quatrième niveau</a:t>
            </a:r>
          </a:p>
        </p:txBody>
      </p:sp>
      <p:sp>
        <p:nvSpPr>
          <p:cNvPr id="8" name="Espace réservé du pied de page 4">
            <a:extLst>
              <a:ext uri="{FF2B5EF4-FFF2-40B4-BE49-F238E27FC236}">
                <a16:creationId xmlns:a16="http://schemas.microsoft.com/office/drawing/2014/main" id="{82A2ED8E-CBF4-4CCB-8BF4-EA8831B85BD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71397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ommaire_Lon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E5AC1F-6345-48B8-8683-C26B86F49AA0}"/>
              </a:ext>
            </a:extLst>
          </p:cNvPr>
          <p:cNvSpPr/>
          <p:nvPr userDrawn="1"/>
        </p:nvSpPr>
        <p:spPr>
          <a:xfrm>
            <a:off x="359569" y="476250"/>
            <a:ext cx="8424863" cy="5905500"/>
          </a:xfrm>
          <a:prstGeom prst="rect">
            <a:avLst/>
          </a:prstGeom>
          <a:solidFill>
            <a:schemeClr val="bg1"/>
          </a:solidFill>
          <a:ln>
            <a:noFill/>
          </a:ln>
          <a:effectLst>
            <a:outerShdw blurRad="1143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611261" y="753734"/>
            <a:ext cx="7540530" cy="263149"/>
          </a:xfrm>
        </p:spPr>
        <p:txBody>
          <a:bodyPr/>
          <a:lstStyle>
            <a:lvl1pPr>
              <a:defRPr/>
            </a:lvl1pPr>
          </a:lstStyle>
          <a:p>
            <a:r>
              <a:rPr lang="fr-FR"/>
              <a:t>Titre de la diapositive </a:t>
            </a:r>
          </a:p>
        </p:txBody>
      </p:sp>
      <p:sp>
        <p:nvSpPr>
          <p:cNvPr id="11" name="Forme libre : forme 10">
            <a:extLst>
              <a:ext uri="{FF2B5EF4-FFF2-40B4-BE49-F238E27FC236}">
                <a16:creationId xmlns:a16="http://schemas.microsoft.com/office/drawing/2014/main" id="{B6E755E3-8707-4215-A96B-809AD867241E}"/>
              </a:ext>
            </a:extLst>
          </p:cNvPr>
          <p:cNvSpPr>
            <a:spLocks noChangeAspect="1"/>
          </p:cNvSpPr>
          <p:nvPr userDrawn="1"/>
        </p:nvSpPr>
        <p:spPr>
          <a:xfrm>
            <a:off x="8393685" y="5828857"/>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4" name="Espace réservé du texte 3">
            <a:extLst>
              <a:ext uri="{FF2B5EF4-FFF2-40B4-BE49-F238E27FC236}">
                <a16:creationId xmlns:a16="http://schemas.microsoft.com/office/drawing/2014/main" id="{A6A6A6B2-9B8E-469C-9A14-F30A28D5CEFB}"/>
              </a:ext>
            </a:extLst>
          </p:cNvPr>
          <p:cNvSpPr>
            <a:spLocks noGrp="1"/>
          </p:cNvSpPr>
          <p:nvPr>
            <p:ph type="body" sz="quarter" idx="14" hasCustomPrompt="1"/>
          </p:nvPr>
        </p:nvSpPr>
        <p:spPr>
          <a:xfrm>
            <a:off x="611261" y="1816366"/>
            <a:ext cx="2551500" cy="4565384"/>
          </a:xfrm>
        </p:spPr>
        <p:txBody>
          <a:bodyPr>
            <a:noAutofit/>
          </a:bodyPr>
          <a:lstStyle>
            <a:lvl1pPr>
              <a:spcBef>
                <a:spcPts val="1050"/>
              </a:spcBef>
              <a:defRPr sz="900">
                <a:solidFill>
                  <a:schemeClr val="tx1"/>
                </a:solidFill>
              </a:defRPr>
            </a:lvl1pPr>
            <a:lvl2pPr marL="229500" indent="-135000">
              <a:spcBef>
                <a:spcPts val="300"/>
              </a:spcBef>
              <a:spcAft>
                <a:spcPts val="0"/>
              </a:spcAft>
              <a:buFont typeface="+mj-lt"/>
              <a:buAutoNum type="arabicPeriod"/>
              <a:defRPr sz="825"/>
            </a:lvl2pPr>
            <a:lvl3pPr marL="378000" indent="-135000">
              <a:spcBef>
                <a:spcPts val="300"/>
              </a:spcBef>
              <a:spcAft>
                <a:spcPts val="0"/>
              </a:spcAft>
              <a:buFont typeface="+mj-lt"/>
              <a:buAutoNum type="arabicPeriod"/>
              <a:defRPr sz="750">
                <a:solidFill>
                  <a:schemeClr val="tx2"/>
                </a:solidFill>
                <a:latin typeface="Avenir Black" panose="020B0803020203020204" pitchFamily="34" charset="0"/>
                <a:ea typeface="Avenir Black" panose="020B0803020203020204" pitchFamily="34" charset="0"/>
              </a:defRPr>
            </a:lvl3pPr>
            <a:lvl4pPr marL="513000" indent="-135000">
              <a:spcBef>
                <a:spcPts val="150"/>
              </a:spcBef>
              <a:buFont typeface="+mj-lt"/>
              <a:buAutoNum type="arabicPeriod"/>
              <a:defRPr sz="600">
                <a:solidFill>
                  <a:schemeClr val="tx1"/>
                </a:solidFill>
              </a:defRPr>
            </a:lvl4pPr>
            <a:lvl5pPr marL="378000" indent="0">
              <a:spcBef>
                <a:spcPts val="150"/>
              </a:spcBef>
              <a:buFont typeface="+mj-lt"/>
              <a:buNone/>
              <a:defRPr sz="600">
                <a:solidFill>
                  <a:schemeClr val="tx2"/>
                </a:solidFill>
              </a:defRPr>
            </a:lvl5pPr>
            <a:lvl6pPr marL="513000" indent="-135000">
              <a:spcBef>
                <a:spcPts val="150"/>
              </a:spcBef>
              <a:buFont typeface="+mj-lt"/>
              <a:buAutoNum type="arabicPeriod"/>
              <a:defRPr sz="600">
                <a:solidFill>
                  <a:schemeClr val="tx2"/>
                </a:solidFill>
              </a:defRPr>
            </a:lvl6pPr>
            <a:lvl7pPr marL="513000" indent="-135000">
              <a:spcBef>
                <a:spcPts val="150"/>
              </a:spcBef>
              <a:buFont typeface="+mj-lt"/>
              <a:buAutoNum type="arabicPeriod"/>
              <a:defRPr sz="600">
                <a:solidFill>
                  <a:schemeClr val="tx2"/>
                </a:solidFill>
              </a:defRPr>
            </a:lvl7pPr>
            <a:lvl8pPr marL="513000" indent="-135000">
              <a:spcBef>
                <a:spcPts val="150"/>
              </a:spcBef>
              <a:buFont typeface="+mj-lt"/>
              <a:buAutoNum type="arabicPeriod"/>
              <a:defRPr sz="600">
                <a:solidFill>
                  <a:schemeClr val="tx2"/>
                </a:solidFill>
              </a:defRPr>
            </a:lvl8pPr>
            <a:lvl9pPr marL="513000" indent="-135000">
              <a:spcBef>
                <a:spcPts val="150"/>
              </a:spcBef>
              <a:buFont typeface="+mj-lt"/>
              <a:buAutoNum type="arabicPeriod"/>
              <a:defRPr sz="600">
                <a:solidFill>
                  <a:schemeClr val="tx2"/>
                </a:solidFill>
              </a:defRPr>
            </a:lvl9pPr>
          </a:lstStyle>
          <a:p>
            <a:pPr lvl="0"/>
            <a:r>
              <a:rPr lang="fr-FR"/>
              <a:t>01. Niveau 1</a:t>
            </a:r>
          </a:p>
          <a:p>
            <a:pPr lvl="1"/>
            <a:r>
              <a:rPr lang="fr-FR"/>
              <a:t>Deuxième niveau</a:t>
            </a:r>
          </a:p>
          <a:p>
            <a:pPr lvl="2"/>
            <a:r>
              <a:rPr lang="fr-FR"/>
              <a:t>Troisième niveau</a:t>
            </a:r>
          </a:p>
          <a:p>
            <a:pPr lvl="3"/>
            <a:r>
              <a:rPr lang="fr-FR"/>
              <a:t>Quatrième niveau</a:t>
            </a:r>
          </a:p>
        </p:txBody>
      </p:sp>
      <p:sp>
        <p:nvSpPr>
          <p:cNvPr id="14" name="Espace réservé du texte 3">
            <a:extLst>
              <a:ext uri="{FF2B5EF4-FFF2-40B4-BE49-F238E27FC236}">
                <a16:creationId xmlns:a16="http://schemas.microsoft.com/office/drawing/2014/main" id="{A8F3BB73-B7AB-4A1C-A40C-BD57B95CA8A3}"/>
              </a:ext>
            </a:extLst>
          </p:cNvPr>
          <p:cNvSpPr>
            <a:spLocks noGrp="1"/>
          </p:cNvSpPr>
          <p:nvPr>
            <p:ph type="body" sz="quarter" idx="15" hasCustomPrompt="1"/>
          </p:nvPr>
        </p:nvSpPr>
        <p:spPr>
          <a:xfrm>
            <a:off x="3296669" y="1816366"/>
            <a:ext cx="2551500" cy="4565384"/>
          </a:xfrm>
        </p:spPr>
        <p:txBody>
          <a:bodyPr>
            <a:noAutofit/>
          </a:bodyPr>
          <a:lstStyle>
            <a:lvl1pPr>
              <a:spcBef>
                <a:spcPts val="1050"/>
              </a:spcBef>
              <a:defRPr sz="900">
                <a:solidFill>
                  <a:schemeClr val="tx1"/>
                </a:solidFill>
              </a:defRPr>
            </a:lvl1pPr>
            <a:lvl2pPr marL="229500" indent="-135000">
              <a:spcBef>
                <a:spcPts val="300"/>
              </a:spcBef>
              <a:spcAft>
                <a:spcPts val="0"/>
              </a:spcAft>
              <a:buFont typeface="+mj-lt"/>
              <a:buAutoNum type="arabicPeriod"/>
              <a:defRPr sz="825"/>
            </a:lvl2pPr>
            <a:lvl3pPr marL="378000" indent="-135000">
              <a:spcBef>
                <a:spcPts val="300"/>
              </a:spcBef>
              <a:spcAft>
                <a:spcPts val="0"/>
              </a:spcAft>
              <a:buFont typeface="+mj-lt"/>
              <a:buAutoNum type="arabicPeriod"/>
              <a:defRPr sz="750">
                <a:solidFill>
                  <a:schemeClr val="tx2"/>
                </a:solidFill>
                <a:latin typeface="Avenir Black" panose="020B0803020203020204" pitchFamily="34" charset="0"/>
                <a:ea typeface="Avenir Black" panose="020B0803020203020204" pitchFamily="34" charset="0"/>
              </a:defRPr>
            </a:lvl3pPr>
            <a:lvl4pPr marL="513000" indent="-135000">
              <a:spcBef>
                <a:spcPts val="150"/>
              </a:spcBef>
              <a:buFont typeface="+mj-lt"/>
              <a:buAutoNum type="arabicPeriod"/>
              <a:defRPr sz="600">
                <a:solidFill>
                  <a:schemeClr val="tx1"/>
                </a:solidFill>
              </a:defRPr>
            </a:lvl4pPr>
            <a:lvl5pPr marL="378000" indent="0">
              <a:spcBef>
                <a:spcPts val="150"/>
              </a:spcBef>
              <a:buFont typeface="+mj-lt"/>
              <a:buNone/>
              <a:defRPr sz="600">
                <a:solidFill>
                  <a:schemeClr val="tx2"/>
                </a:solidFill>
              </a:defRPr>
            </a:lvl5pPr>
            <a:lvl6pPr marL="513000" indent="-135000">
              <a:spcBef>
                <a:spcPts val="150"/>
              </a:spcBef>
              <a:buFont typeface="+mj-lt"/>
              <a:buAutoNum type="arabicPeriod"/>
              <a:defRPr sz="600">
                <a:solidFill>
                  <a:schemeClr val="tx2"/>
                </a:solidFill>
              </a:defRPr>
            </a:lvl6pPr>
            <a:lvl7pPr marL="513000" indent="-135000">
              <a:spcBef>
                <a:spcPts val="150"/>
              </a:spcBef>
              <a:buFont typeface="+mj-lt"/>
              <a:buAutoNum type="arabicPeriod"/>
              <a:defRPr sz="600">
                <a:solidFill>
                  <a:schemeClr val="tx2"/>
                </a:solidFill>
              </a:defRPr>
            </a:lvl7pPr>
            <a:lvl8pPr marL="513000" indent="-135000">
              <a:spcBef>
                <a:spcPts val="150"/>
              </a:spcBef>
              <a:buFont typeface="+mj-lt"/>
              <a:buAutoNum type="arabicPeriod"/>
              <a:defRPr sz="600">
                <a:solidFill>
                  <a:schemeClr val="tx2"/>
                </a:solidFill>
              </a:defRPr>
            </a:lvl8pPr>
            <a:lvl9pPr marL="513000" indent="-135000">
              <a:spcBef>
                <a:spcPts val="150"/>
              </a:spcBef>
              <a:buFont typeface="+mj-lt"/>
              <a:buAutoNum type="arabicPeriod"/>
              <a:defRPr sz="600">
                <a:solidFill>
                  <a:schemeClr val="tx2"/>
                </a:solidFill>
              </a:defRPr>
            </a:lvl9pPr>
          </a:lstStyle>
          <a:p>
            <a:pPr lvl="0"/>
            <a:r>
              <a:rPr lang="fr-FR"/>
              <a:t>01. Niveau 1</a:t>
            </a:r>
          </a:p>
          <a:p>
            <a:pPr lvl="1"/>
            <a:r>
              <a:rPr lang="fr-FR"/>
              <a:t>Deuxième niveau</a:t>
            </a:r>
          </a:p>
          <a:p>
            <a:pPr lvl="2"/>
            <a:r>
              <a:rPr lang="fr-FR"/>
              <a:t>Troisième niveau</a:t>
            </a:r>
          </a:p>
          <a:p>
            <a:pPr lvl="3"/>
            <a:r>
              <a:rPr lang="fr-FR"/>
              <a:t>Quatrième niveau</a:t>
            </a:r>
          </a:p>
        </p:txBody>
      </p:sp>
      <p:sp>
        <p:nvSpPr>
          <p:cNvPr id="15" name="Espace réservé du texte 3">
            <a:extLst>
              <a:ext uri="{FF2B5EF4-FFF2-40B4-BE49-F238E27FC236}">
                <a16:creationId xmlns:a16="http://schemas.microsoft.com/office/drawing/2014/main" id="{81DDDB81-E7AF-4FBF-96D4-8E188461AB78}"/>
              </a:ext>
            </a:extLst>
          </p:cNvPr>
          <p:cNvSpPr>
            <a:spLocks noGrp="1"/>
          </p:cNvSpPr>
          <p:nvPr userDrawn="1">
            <p:ph type="body" sz="quarter" idx="16" hasCustomPrompt="1"/>
          </p:nvPr>
        </p:nvSpPr>
        <p:spPr>
          <a:xfrm>
            <a:off x="5982077" y="1816366"/>
            <a:ext cx="2550662" cy="4565384"/>
          </a:xfrm>
        </p:spPr>
        <p:txBody>
          <a:bodyPr>
            <a:noAutofit/>
          </a:bodyPr>
          <a:lstStyle>
            <a:lvl1pPr>
              <a:spcBef>
                <a:spcPts val="1050"/>
              </a:spcBef>
              <a:defRPr sz="900">
                <a:solidFill>
                  <a:schemeClr val="tx1"/>
                </a:solidFill>
              </a:defRPr>
            </a:lvl1pPr>
            <a:lvl2pPr marL="229500" indent="-135000">
              <a:spcBef>
                <a:spcPts val="300"/>
              </a:spcBef>
              <a:spcAft>
                <a:spcPts val="0"/>
              </a:spcAft>
              <a:buFont typeface="+mj-lt"/>
              <a:buAutoNum type="arabicPeriod"/>
              <a:defRPr sz="825"/>
            </a:lvl2pPr>
            <a:lvl3pPr marL="378000" indent="-135000">
              <a:spcBef>
                <a:spcPts val="300"/>
              </a:spcBef>
              <a:spcAft>
                <a:spcPts val="0"/>
              </a:spcAft>
              <a:buFont typeface="+mj-lt"/>
              <a:buAutoNum type="arabicPeriod"/>
              <a:defRPr sz="750">
                <a:solidFill>
                  <a:schemeClr val="tx2"/>
                </a:solidFill>
                <a:latin typeface="Avenir Black" panose="020B0803020203020204" pitchFamily="34" charset="0"/>
                <a:ea typeface="Avenir Black" panose="020B0803020203020204" pitchFamily="34" charset="0"/>
              </a:defRPr>
            </a:lvl3pPr>
            <a:lvl4pPr marL="513000" indent="-135000">
              <a:spcBef>
                <a:spcPts val="150"/>
              </a:spcBef>
              <a:buFont typeface="+mj-lt"/>
              <a:buAutoNum type="arabicPeriod"/>
              <a:defRPr sz="600">
                <a:solidFill>
                  <a:schemeClr val="tx1"/>
                </a:solidFill>
              </a:defRPr>
            </a:lvl4pPr>
            <a:lvl5pPr marL="378000" indent="0">
              <a:spcBef>
                <a:spcPts val="150"/>
              </a:spcBef>
              <a:buFont typeface="+mj-lt"/>
              <a:buNone/>
              <a:defRPr sz="600">
                <a:solidFill>
                  <a:schemeClr val="tx2"/>
                </a:solidFill>
              </a:defRPr>
            </a:lvl5pPr>
            <a:lvl6pPr marL="513000" indent="-135000">
              <a:spcBef>
                <a:spcPts val="150"/>
              </a:spcBef>
              <a:buFont typeface="+mj-lt"/>
              <a:buAutoNum type="arabicPeriod"/>
              <a:defRPr sz="600">
                <a:solidFill>
                  <a:schemeClr val="tx2"/>
                </a:solidFill>
              </a:defRPr>
            </a:lvl6pPr>
            <a:lvl7pPr marL="513000" indent="-135000">
              <a:spcBef>
                <a:spcPts val="150"/>
              </a:spcBef>
              <a:buFont typeface="+mj-lt"/>
              <a:buAutoNum type="arabicPeriod"/>
              <a:defRPr sz="600">
                <a:solidFill>
                  <a:schemeClr val="tx2"/>
                </a:solidFill>
              </a:defRPr>
            </a:lvl7pPr>
            <a:lvl8pPr marL="513000" indent="-135000">
              <a:spcBef>
                <a:spcPts val="150"/>
              </a:spcBef>
              <a:buFont typeface="+mj-lt"/>
              <a:buAutoNum type="arabicPeriod"/>
              <a:defRPr sz="600">
                <a:solidFill>
                  <a:schemeClr val="tx2"/>
                </a:solidFill>
              </a:defRPr>
            </a:lvl8pPr>
            <a:lvl9pPr marL="513000" indent="-135000">
              <a:spcBef>
                <a:spcPts val="150"/>
              </a:spcBef>
              <a:buFont typeface="+mj-lt"/>
              <a:buAutoNum type="arabicPeriod"/>
              <a:defRPr sz="600">
                <a:solidFill>
                  <a:schemeClr val="tx2"/>
                </a:solidFill>
              </a:defRPr>
            </a:lvl9pPr>
          </a:lstStyle>
          <a:p>
            <a:pPr lvl="0"/>
            <a:r>
              <a:rPr lang="fr-FR"/>
              <a:t>01. Niveau 1</a:t>
            </a:r>
          </a:p>
          <a:p>
            <a:pPr lvl="1"/>
            <a:r>
              <a:rPr lang="fr-FR"/>
              <a:t>Deuxième niveau</a:t>
            </a:r>
          </a:p>
          <a:p>
            <a:pPr lvl="2"/>
            <a:r>
              <a:rPr lang="fr-FR"/>
              <a:t>Troisième niveau</a:t>
            </a:r>
          </a:p>
          <a:p>
            <a:pPr lvl="3"/>
            <a:r>
              <a:rPr lang="fr-FR"/>
              <a:t>Quatrième niveau</a:t>
            </a:r>
          </a:p>
        </p:txBody>
      </p:sp>
      <p:sp>
        <p:nvSpPr>
          <p:cNvPr id="9" name="Espace réservé du pied de page 4">
            <a:extLst>
              <a:ext uri="{FF2B5EF4-FFF2-40B4-BE49-F238E27FC236}">
                <a16:creationId xmlns:a16="http://schemas.microsoft.com/office/drawing/2014/main" id="{CAEA8601-7B2D-41FD-AD84-E1A1E4F2DEEE}"/>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481889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tercalaire_Niv1_Ful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5" name="Espace réservé pour une image  14">
            <a:extLst>
              <a:ext uri="{FF2B5EF4-FFF2-40B4-BE49-F238E27FC236}">
                <a16:creationId xmlns:a16="http://schemas.microsoft.com/office/drawing/2014/main" id="{BBBD50EE-2DC7-417E-AC4E-4B6D64747B86}"/>
              </a:ext>
            </a:extLst>
          </p:cNvPr>
          <p:cNvSpPr>
            <a:spLocks noGrp="1"/>
          </p:cNvSpPr>
          <p:nvPr>
            <p:ph type="pic" sz="quarter" idx="13" hasCustomPrompt="1"/>
          </p:nvPr>
        </p:nvSpPr>
        <p:spPr>
          <a:xfrm>
            <a:off x="359569" y="476253"/>
            <a:ext cx="8424863" cy="5905501"/>
          </a:xfrm>
          <a:custGeom>
            <a:avLst/>
            <a:gdLst>
              <a:gd name="connsiteX0" fmla="*/ 11003693 w 11233151"/>
              <a:gd name="connsiteY0" fmla="*/ 5469752 h 5905501"/>
              <a:gd name="connsiteX1" fmla="*/ 10889028 w 11233151"/>
              <a:gd name="connsiteY1" fmla="*/ 5469929 h 5905501"/>
              <a:gd name="connsiteX2" fmla="*/ 10829834 w 11233151"/>
              <a:gd name="connsiteY2" fmla="*/ 5529123 h 5905501"/>
              <a:gd name="connsiteX3" fmla="*/ 10942905 w 11233151"/>
              <a:gd name="connsiteY3" fmla="*/ 5529123 h 5905501"/>
              <a:gd name="connsiteX4" fmla="*/ 10859431 w 11233151"/>
              <a:gd name="connsiteY4" fmla="*/ 5588316 h 5905501"/>
              <a:gd name="connsiteX5" fmla="*/ 10830012 w 11233151"/>
              <a:gd name="connsiteY5" fmla="*/ 5588316 h 5905501"/>
              <a:gd name="connsiteX6" fmla="*/ 10830012 w 11233151"/>
              <a:gd name="connsiteY6" fmla="*/ 5646801 h 5905501"/>
              <a:gd name="connsiteX7" fmla="*/ 10859431 w 11233151"/>
              <a:gd name="connsiteY7" fmla="*/ 5646801 h 5905501"/>
              <a:gd name="connsiteX8" fmla="*/ 11006706 w 11233151"/>
              <a:gd name="connsiteY8" fmla="*/ 5499526 h 5905501"/>
              <a:gd name="connsiteX9" fmla="*/ 11003693 w 11233151"/>
              <a:gd name="connsiteY9" fmla="*/ 5469752 h 5905501"/>
              <a:gd name="connsiteX10" fmla="*/ 10859431 w 11233151"/>
              <a:gd name="connsiteY10" fmla="*/ 5352605 h 5905501"/>
              <a:gd name="connsiteX11" fmla="*/ 10712156 w 11233151"/>
              <a:gd name="connsiteY11" fmla="*/ 5499881 h 5905501"/>
              <a:gd name="connsiteX12" fmla="*/ 10770818 w 11233151"/>
              <a:gd name="connsiteY12" fmla="*/ 5617382 h 5905501"/>
              <a:gd name="connsiteX13" fmla="*/ 10770641 w 11233151"/>
              <a:gd name="connsiteY13" fmla="*/ 5499881 h 5905501"/>
              <a:gd name="connsiteX14" fmla="*/ 10859254 w 11233151"/>
              <a:gd name="connsiteY14" fmla="*/ 5411267 h 5905501"/>
              <a:gd name="connsiteX15" fmla="*/ 10914017 w 11233151"/>
              <a:gd name="connsiteY15" fmla="*/ 5411444 h 5905501"/>
              <a:gd name="connsiteX16" fmla="*/ 10972856 w 11233151"/>
              <a:gd name="connsiteY16" fmla="*/ 5352605 h 5905501"/>
              <a:gd name="connsiteX17" fmla="*/ 10744749 w 11233151"/>
              <a:gd name="connsiteY17" fmla="*/ 0 h 5905501"/>
              <a:gd name="connsiteX18" fmla="*/ 11233151 w 11233151"/>
              <a:gd name="connsiteY18" fmla="*/ 0 h 5905501"/>
              <a:gd name="connsiteX19" fmla="*/ 11233151 w 11233151"/>
              <a:gd name="connsiteY19" fmla="*/ 5905500 h 5905501"/>
              <a:gd name="connsiteX20" fmla="*/ 0 w 11233151"/>
              <a:gd name="connsiteY20" fmla="*/ 5905501 h 5905501"/>
              <a:gd name="connsiteX21" fmla="*/ 0 w 11233151"/>
              <a:gd name="connsiteY21" fmla="*/ 4857158 h 5905501"/>
              <a:gd name="connsiteX22" fmla="*/ 13610 w 11233151"/>
              <a:gd name="connsiteY22" fmla="*/ 4865713 h 5905501"/>
              <a:gd name="connsiteX23" fmla="*/ 5827755 w 11233151"/>
              <a:gd name="connsiteY23" fmla="*/ 4144874 h 5905501"/>
              <a:gd name="connsiteX24" fmla="*/ 9114412 w 11233151"/>
              <a:gd name="connsiteY24" fmla="*/ 860945 h 5905501"/>
              <a:gd name="connsiteX25" fmla="*/ 10537875 w 11233151"/>
              <a:gd name="connsiteY25" fmla="*/ 45714 h 590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233151" h="5905501">
                <a:moveTo>
                  <a:pt x="11003693" y="5469752"/>
                </a:moveTo>
                <a:lnTo>
                  <a:pt x="10889028" y="5469929"/>
                </a:lnTo>
                <a:cubicBezTo>
                  <a:pt x="10856241" y="5469929"/>
                  <a:pt x="10829834" y="5496513"/>
                  <a:pt x="10829834" y="5529123"/>
                </a:cubicBezTo>
                <a:lnTo>
                  <a:pt x="10942905" y="5529123"/>
                </a:lnTo>
                <a:cubicBezTo>
                  <a:pt x="10930853" y="5563682"/>
                  <a:pt x="10898066" y="5588316"/>
                  <a:pt x="10859431" y="5588316"/>
                </a:cubicBezTo>
                <a:lnTo>
                  <a:pt x="10830012" y="5588316"/>
                </a:lnTo>
                <a:lnTo>
                  <a:pt x="10830012" y="5646801"/>
                </a:lnTo>
                <a:lnTo>
                  <a:pt x="10859431" y="5646801"/>
                </a:lnTo>
                <a:cubicBezTo>
                  <a:pt x="10940778" y="5646801"/>
                  <a:pt x="11006706" y="5580873"/>
                  <a:pt x="11006706" y="5499526"/>
                </a:cubicBezTo>
                <a:cubicBezTo>
                  <a:pt x="11006706" y="5489424"/>
                  <a:pt x="11005643" y="5479322"/>
                  <a:pt x="11003693" y="5469752"/>
                </a:cubicBezTo>
                <a:close/>
                <a:moveTo>
                  <a:pt x="10859431" y="5352605"/>
                </a:moveTo>
                <a:cubicBezTo>
                  <a:pt x="10778084" y="5352605"/>
                  <a:pt x="10712156" y="5418534"/>
                  <a:pt x="10712156" y="5499881"/>
                </a:cubicBezTo>
                <a:cubicBezTo>
                  <a:pt x="10712156" y="5547909"/>
                  <a:pt x="10735195" y="5590443"/>
                  <a:pt x="10770818" y="5617382"/>
                </a:cubicBezTo>
                <a:lnTo>
                  <a:pt x="10770641" y="5499881"/>
                </a:lnTo>
                <a:cubicBezTo>
                  <a:pt x="10770641" y="5450966"/>
                  <a:pt x="10810339" y="5411267"/>
                  <a:pt x="10859254" y="5411267"/>
                </a:cubicBezTo>
                <a:lnTo>
                  <a:pt x="10914017" y="5411444"/>
                </a:lnTo>
                <a:cubicBezTo>
                  <a:pt x="10946449" y="5411444"/>
                  <a:pt x="10972856" y="5385038"/>
                  <a:pt x="10972856" y="5352605"/>
                </a:cubicBezTo>
                <a:close/>
                <a:moveTo>
                  <a:pt x="10744749" y="0"/>
                </a:moveTo>
                <a:lnTo>
                  <a:pt x="11233151" y="0"/>
                </a:lnTo>
                <a:lnTo>
                  <a:pt x="11233151" y="5905500"/>
                </a:lnTo>
                <a:lnTo>
                  <a:pt x="0" y="5905501"/>
                </a:lnTo>
                <a:lnTo>
                  <a:pt x="0" y="4857158"/>
                </a:lnTo>
                <a:lnTo>
                  <a:pt x="13610" y="4865713"/>
                </a:lnTo>
                <a:cubicBezTo>
                  <a:pt x="1852911" y="5959193"/>
                  <a:pt x="4283422" y="5746791"/>
                  <a:pt x="5827755" y="4144874"/>
                </a:cubicBezTo>
                <a:lnTo>
                  <a:pt x="9114412" y="860945"/>
                </a:lnTo>
                <a:cubicBezTo>
                  <a:pt x="9523362" y="452906"/>
                  <a:pt x="10016641" y="181163"/>
                  <a:pt x="10537875" y="45714"/>
                </a:cubicBezTo>
                <a:close/>
              </a:path>
            </a:pathLst>
          </a:custGeom>
          <a:gradFill>
            <a:gsLst>
              <a:gs pos="0">
                <a:schemeClr val="tx2"/>
              </a:gs>
              <a:gs pos="50000">
                <a:schemeClr val="accent1"/>
              </a:gs>
              <a:gs pos="100000">
                <a:schemeClr val="accent2"/>
              </a:gs>
            </a:gsLst>
            <a:lin ang="18600000" scaled="0"/>
          </a:gradFill>
        </p:spPr>
        <p:txBody>
          <a:bodyPr wrap="square" lIns="180000" tIns="180000" rIns="180000" bIns="180000" anchor="ctr">
            <a:noAutofit/>
          </a:bodyPr>
          <a:lstStyle>
            <a:lvl1pPr algn="r">
              <a:defRPr>
                <a:solidFill>
                  <a:schemeClr val="bg1"/>
                </a:solidFill>
              </a:defRPr>
            </a:lvl1pPr>
          </a:lstStyle>
          <a:p>
            <a:r>
              <a:rPr lang="fr-FR"/>
              <a:t> </a:t>
            </a: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832549" y="962526"/>
            <a:ext cx="4987319" cy="3930058"/>
          </a:xfrm>
        </p:spPr>
        <p:txBody>
          <a:bodyPr anchor="ctr">
            <a:noAutofit/>
          </a:bodyPr>
          <a:lstStyle>
            <a:lvl1pPr>
              <a:lnSpc>
                <a:spcPct val="85000"/>
              </a:lnSpc>
              <a:spcBef>
                <a:spcPts val="0"/>
              </a:spcBef>
              <a:spcAft>
                <a:spcPts val="0"/>
              </a:spcAft>
              <a:defRPr sz="3300" cap="all" baseline="0">
                <a:solidFill>
                  <a:schemeClr val="tx1"/>
                </a:solidFill>
                <a:latin typeface="+mj-lt"/>
              </a:defRPr>
            </a:lvl1pPr>
            <a:lvl2pPr>
              <a:lnSpc>
                <a:spcPct val="85000"/>
              </a:lnSpc>
              <a:spcBef>
                <a:spcPts val="0"/>
              </a:spcBef>
              <a:spcAft>
                <a:spcPts val="0"/>
              </a:spcAft>
              <a:defRPr sz="33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N°</a:t>
            </a:r>
            <a:br>
              <a:rPr lang="fr-FR"/>
            </a:br>
            <a:r>
              <a:rPr lang="fr-FR"/>
              <a:t>section Niv1</a:t>
            </a:r>
          </a:p>
          <a:p>
            <a:pPr lvl="1"/>
            <a:r>
              <a:rPr lang="fr-FR"/>
              <a:t>Deuxième niveau</a:t>
            </a:r>
          </a:p>
        </p:txBody>
      </p:sp>
      <p:sp>
        <p:nvSpPr>
          <p:cNvPr id="5" name="Espace réservé du pied de page 4">
            <a:extLst>
              <a:ext uri="{FF2B5EF4-FFF2-40B4-BE49-F238E27FC236}">
                <a16:creationId xmlns:a16="http://schemas.microsoft.com/office/drawing/2014/main" id="{98C0A319-498F-4F2E-8732-EF02415B745D}"/>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249973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tercalaire_Niv1_Light">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6" name="Forme libre : forme 5">
            <a:extLst>
              <a:ext uri="{FF2B5EF4-FFF2-40B4-BE49-F238E27FC236}">
                <a16:creationId xmlns:a16="http://schemas.microsoft.com/office/drawing/2014/main" id="{1240DEB8-BD25-4B88-BAB9-6011487A37A1}"/>
              </a:ext>
            </a:extLst>
          </p:cNvPr>
          <p:cNvSpPr/>
          <p:nvPr userDrawn="1"/>
        </p:nvSpPr>
        <p:spPr>
          <a:xfrm>
            <a:off x="359570" y="476252"/>
            <a:ext cx="8424862" cy="5905498"/>
          </a:xfrm>
          <a:custGeom>
            <a:avLst/>
            <a:gdLst>
              <a:gd name="connsiteX0" fmla="*/ 10744749 w 11233149"/>
              <a:gd name="connsiteY0" fmla="*/ 0 h 5905498"/>
              <a:gd name="connsiteX1" fmla="*/ 11233149 w 11233149"/>
              <a:gd name="connsiteY1" fmla="*/ 0 h 5905498"/>
              <a:gd name="connsiteX2" fmla="*/ 11233149 w 11233149"/>
              <a:gd name="connsiteY2" fmla="*/ 5905498 h 5905498"/>
              <a:gd name="connsiteX3" fmla="*/ 0 w 11233149"/>
              <a:gd name="connsiteY3" fmla="*/ 5905498 h 5905498"/>
              <a:gd name="connsiteX4" fmla="*/ 0 w 11233149"/>
              <a:gd name="connsiteY4" fmla="*/ 4857158 h 5905498"/>
              <a:gd name="connsiteX5" fmla="*/ 13610 w 11233149"/>
              <a:gd name="connsiteY5" fmla="*/ 4865713 h 5905498"/>
              <a:gd name="connsiteX6" fmla="*/ 5827755 w 11233149"/>
              <a:gd name="connsiteY6" fmla="*/ 4144874 h 5905498"/>
              <a:gd name="connsiteX7" fmla="*/ 9114411 w 11233149"/>
              <a:gd name="connsiteY7" fmla="*/ 860945 h 5905498"/>
              <a:gd name="connsiteX8" fmla="*/ 10537874 w 11233149"/>
              <a:gd name="connsiteY8" fmla="*/ 45714 h 590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149" h="5905498">
                <a:moveTo>
                  <a:pt x="10744749" y="0"/>
                </a:moveTo>
                <a:lnTo>
                  <a:pt x="11233149" y="0"/>
                </a:lnTo>
                <a:lnTo>
                  <a:pt x="11233149" y="5905498"/>
                </a:lnTo>
                <a:lnTo>
                  <a:pt x="0" y="5905498"/>
                </a:lnTo>
                <a:lnTo>
                  <a:pt x="0" y="4857158"/>
                </a:lnTo>
                <a:lnTo>
                  <a:pt x="13610" y="4865713"/>
                </a:lnTo>
                <a:cubicBezTo>
                  <a:pt x="1852911" y="5959193"/>
                  <a:pt x="4283422" y="5746791"/>
                  <a:pt x="5827755" y="4144874"/>
                </a:cubicBezTo>
                <a:lnTo>
                  <a:pt x="9114411" y="860945"/>
                </a:lnTo>
                <a:cubicBezTo>
                  <a:pt x="9523362" y="452906"/>
                  <a:pt x="10016641" y="181163"/>
                  <a:pt x="10537874" y="45714"/>
                </a:cubicBezTo>
                <a:close/>
              </a:path>
            </a:pathLst>
          </a:custGeom>
          <a:solidFill>
            <a:schemeClr val="tx1">
              <a:alpha val="5000"/>
            </a:schemeClr>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832549" y="962526"/>
            <a:ext cx="4987319" cy="3930058"/>
          </a:xfrm>
        </p:spPr>
        <p:txBody>
          <a:bodyPr anchor="ctr">
            <a:noAutofit/>
          </a:bodyPr>
          <a:lstStyle>
            <a:lvl1pPr>
              <a:lnSpc>
                <a:spcPct val="85000"/>
              </a:lnSpc>
              <a:spcBef>
                <a:spcPts val="0"/>
              </a:spcBef>
              <a:spcAft>
                <a:spcPts val="0"/>
              </a:spcAft>
              <a:defRPr sz="3300" cap="all" baseline="0">
                <a:solidFill>
                  <a:schemeClr val="tx1"/>
                </a:solidFill>
                <a:latin typeface="+mj-lt"/>
              </a:defRPr>
            </a:lvl1pPr>
            <a:lvl2pPr>
              <a:lnSpc>
                <a:spcPct val="85000"/>
              </a:lnSpc>
              <a:spcBef>
                <a:spcPts val="0"/>
              </a:spcBef>
              <a:spcAft>
                <a:spcPts val="0"/>
              </a:spcAft>
              <a:defRPr sz="33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N°</a:t>
            </a:r>
            <a:br>
              <a:rPr lang="fr-FR"/>
            </a:br>
            <a:r>
              <a:rPr lang="fr-FR"/>
              <a:t>section Niv1</a:t>
            </a:r>
          </a:p>
          <a:p>
            <a:pPr lvl="1"/>
            <a:r>
              <a:rPr lang="fr-FR"/>
              <a:t>Deuxième niveau</a:t>
            </a:r>
          </a:p>
        </p:txBody>
      </p:sp>
      <p:sp>
        <p:nvSpPr>
          <p:cNvPr id="5" name="Forme libre : forme 4">
            <a:extLst>
              <a:ext uri="{FF2B5EF4-FFF2-40B4-BE49-F238E27FC236}">
                <a16:creationId xmlns:a16="http://schemas.microsoft.com/office/drawing/2014/main" id="{1B728921-4344-4F87-9C90-D82F5B75A5E9}"/>
              </a:ext>
            </a:extLst>
          </p:cNvPr>
          <p:cNvSpPr>
            <a:spLocks noChangeAspect="1"/>
          </p:cNvSpPr>
          <p:nvPr userDrawn="1"/>
        </p:nvSpPr>
        <p:spPr>
          <a:xfrm>
            <a:off x="8393685" y="5828857"/>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8" name="Espace réservé du pied de page 4">
            <a:extLst>
              <a:ext uri="{FF2B5EF4-FFF2-40B4-BE49-F238E27FC236}">
                <a16:creationId xmlns:a16="http://schemas.microsoft.com/office/drawing/2014/main" id="{5ED39A20-A2A4-4668-94A3-3741A0A2C36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56913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_Niv2_Full">
    <p:spTree>
      <p:nvGrpSpPr>
        <p:cNvPr id="1" name=""/>
        <p:cNvGrpSpPr/>
        <p:nvPr/>
      </p:nvGrpSpPr>
      <p:grpSpPr>
        <a:xfrm>
          <a:off x="0" y="0"/>
          <a:ext cx="0" cy="0"/>
          <a:chOff x="0" y="0"/>
          <a:chExt cx="0" cy="0"/>
        </a:xfrm>
      </p:grpSpPr>
      <p:sp>
        <p:nvSpPr>
          <p:cNvPr id="7" name="Espace réservé pour une image  18">
            <a:extLst>
              <a:ext uri="{FF2B5EF4-FFF2-40B4-BE49-F238E27FC236}">
                <a16:creationId xmlns:a16="http://schemas.microsoft.com/office/drawing/2014/main" id="{6CA68E8D-A0DA-435C-B83C-B38ADCE26AC2}"/>
              </a:ext>
            </a:extLst>
          </p:cNvPr>
          <p:cNvSpPr>
            <a:spLocks noGrp="1"/>
          </p:cNvSpPr>
          <p:nvPr>
            <p:ph type="pic" sz="quarter" idx="13" hasCustomPrompt="1"/>
          </p:nvPr>
        </p:nvSpPr>
        <p:spPr>
          <a:xfrm>
            <a:off x="2" y="576639"/>
            <a:ext cx="9143996" cy="6281363"/>
          </a:xfrm>
          <a:custGeom>
            <a:avLst/>
            <a:gdLst>
              <a:gd name="connsiteX0" fmla="*/ 12004109 w 12191994"/>
              <a:gd name="connsiteY0" fmla="*/ 5922259 h 6281363"/>
              <a:gd name="connsiteX1" fmla="*/ 11889444 w 12191994"/>
              <a:gd name="connsiteY1" fmla="*/ 5922436 h 6281363"/>
              <a:gd name="connsiteX2" fmla="*/ 11830250 w 12191994"/>
              <a:gd name="connsiteY2" fmla="*/ 5981630 h 6281363"/>
              <a:gd name="connsiteX3" fmla="*/ 11943321 w 12191994"/>
              <a:gd name="connsiteY3" fmla="*/ 5981630 h 6281363"/>
              <a:gd name="connsiteX4" fmla="*/ 11859847 w 12191994"/>
              <a:gd name="connsiteY4" fmla="*/ 6040823 h 6281363"/>
              <a:gd name="connsiteX5" fmla="*/ 11830428 w 12191994"/>
              <a:gd name="connsiteY5" fmla="*/ 6040823 h 6281363"/>
              <a:gd name="connsiteX6" fmla="*/ 11830428 w 12191994"/>
              <a:gd name="connsiteY6" fmla="*/ 6099308 h 6281363"/>
              <a:gd name="connsiteX7" fmla="*/ 11859847 w 12191994"/>
              <a:gd name="connsiteY7" fmla="*/ 6099308 h 6281363"/>
              <a:gd name="connsiteX8" fmla="*/ 12007122 w 12191994"/>
              <a:gd name="connsiteY8" fmla="*/ 5952033 h 6281363"/>
              <a:gd name="connsiteX9" fmla="*/ 12004109 w 12191994"/>
              <a:gd name="connsiteY9" fmla="*/ 5922259 h 6281363"/>
              <a:gd name="connsiteX10" fmla="*/ 11859847 w 12191994"/>
              <a:gd name="connsiteY10" fmla="*/ 5805112 h 6281363"/>
              <a:gd name="connsiteX11" fmla="*/ 11712572 w 12191994"/>
              <a:gd name="connsiteY11" fmla="*/ 5952388 h 6281363"/>
              <a:gd name="connsiteX12" fmla="*/ 11771234 w 12191994"/>
              <a:gd name="connsiteY12" fmla="*/ 6069889 h 6281363"/>
              <a:gd name="connsiteX13" fmla="*/ 11771057 w 12191994"/>
              <a:gd name="connsiteY13" fmla="*/ 5952388 h 6281363"/>
              <a:gd name="connsiteX14" fmla="*/ 11859670 w 12191994"/>
              <a:gd name="connsiteY14" fmla="*/ 5863774 h 6281363"/>
              <a:gd name="connsiteX15" fmla="*/ 11914433 w 12191994"/>
              <a:gd name="connsiteY15" fmla="*/ 5863951 h 6281363"/>
              <a:gd name="connsiteX16" fmla="*/ 11973272 w 12191994"/>
              <a:gd name="connsiteY16" fmla="*/ 5805112 h 6281363"/>
              <a:gd name="connsiteX17" fmla="*/ 11930939 w 12191994"/>
              <a:gd name="connsiteY17" fmla="*/ 8 h 6281363"/>
              <a:gd name="connsiteX18" fmla="*/ 12099227 w 12191994"/>
              <a:gd name="connsiteY18" fmla="*/ 3916 h 6281363"/>
              <a:gd name="connsiteX19" fmla="*/ 12191994 w 12191994"/>
              <a:gd name="connsiteY19" fmla="*/ 10650 h 6281363"/>
              <a:gd name="connsiteX20" fmla="*/ 12191994 w 12191994"/>
              <a:gd name="connsiteY20" fmla="*/ 6281363 h 6281363"/>
              <a:gd name="connsiteX21" fmla="*/ 0 w 12191994"/>
              <a:gd name="connsiteY21" fmla="*/ 6281363 h 6281363"/>
              <a:gd name="connsiteX22" fmla="*/ 0 w 12191994"/>
              <a:gd name="connsiteY22" fmla="*/ 5176632 h 6281363"/>
              <a:gd name="connsiteX23" fmla="*/ 14341 w 12191994"/>
              <a:gd name="connsiteY23" fmla="*/ 5185647 h 6281363"/>
              <a:gd name="connsiteX24" fmla="*/ 6141223 w 12191994"/>
              <a:gd name="connsiteY24" fmla="*/ 4426035 h 6281363"/>
              <a:gd name="connsiteX25" fmla="*/ 9604667 w 12191994"/>
              <a:gd name="connsiteY25" fmla="*/ 965466 h 6281363"/>
              <a:gd name="connsiteX26" fmla="*/ 11930939 w 12191994"/>
              <a:gd name="connsiteY26" fmla="*/ 8 h 628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4" h="6281363">
                <a:moveTo>
                  <a:pt x="12004109" y="5922259"/>
                </a:moveTo>
                <a:lnTo>
                  <a:pt x="11889444" y="5922436"/>
                </a:lnTo>
                <a:cubicBezTo>
                  <a:pt x="11856657" y="5922436"/>
                  <a:pt x="11830250" y="5949020"/>
                  <a:pt x="11830250" y="5981630"/>
                </a:cubicBezTo>
                <a:lnTo>
                  <a:pt x="11943321" y="5981630"/>
                </a:lnTo>
                <a:cubicBezTo>
                  <a:pt x="11931269" y="6016189"/>
                  <a:pt x="11898482" y="6040823"/>
                  <a:pt x="11859847" y="6040823"/>
                </a:cubicBezTo>
                <a:lnTo>
                  <a:pt x="11830428" y="6040823"/>
                </a:lnTo>
                <a:lnTo>
                  <a:pt x="11830428" y="6099308"/>
                </a:lnTo>
                <a:lnTo>
                  <a:pt x="11859847" y="6099308"/>
                </a:lnTo>
                <a:cubicBezTo>
                  <a:pt x="11941194" y="6099308"/>
                  <a:pt x="12007122" y="6033380"/>
                  <a:pt x="12007122" y="5952033"/>
                </a:cubicBezTo>
                <a:cubicBezTo>
                  <a:pt x="12007122" y="5941931"/>
                  <a:pt x="12006059" y="5931829"/>
                  <a:pt x="12004109" y="5922259"/>
                </a:cubicBezTo>
                <a:close/>
                <a:moveTo>
                  <a:pt x="11859847" y="5805112"/>
                </a:moveTo>
                <a:cubicBezTo>
                  <a:pt x="11778500" y="5805112"/>
                  <a:pt x="11712572" y="5871041"/>
                  <a:pt x="11712572" y="5952388"/>
                </a:cubicBezTo>
                <a:cubicBezTo>
                  <a:pt x="11712572" y="6000416"/>
                  <a:pt x="11735611" y="6042950"/>
                  <a:pt x="11771234" y="6069889"/>
                </a:cubicBezTo>
                <a:lnTo>
                  <a:pt x="11771057" y="5952388"/>
                </a:lnTo>
                <a:cubicBezTo>
                  <a:pt x="11771057" y="5903473"/>
                  <a:pt x="11810755" y="5863774"/>
                  <a:pt x="11859670" y="5863774"/>
                </a:cubicBezTo>
                <a:lnTo>
                  <a:pt x="11914433" y="5863951"/>
                </a:lnTo>
                <a:cubicBezTo>
                  <a:pt x="11946865" y="5863951"/>
                  <a:pt x="11973272" y="5837545"/>
                  <a:pt x="11973272" y="5805112"/>
                </a:cubicBezTo>
                <a:close/>
                <a:moveTo>
                  <a:pt x="11930939" y="8"/>
                </a:moveTo>
                <a:cubicBezTo>
                  <a:pt x="11987052" y="-112"/>
                  <a:pt x="12043168" y="1191"/>
                  <a:pt x="12099227" y="3916"/>
                </a:cubicBezTo>
                <a:lnTo>
                  <a:pt x="12191994" y="10650"/>
                </a:lnTo>
                <a:lnTo>
                  <a:pt x="12191994" y="6281363"/>
                </a:lnTo>
                <a:lnTo>
                  <a:pt x="0" y="6281363"/>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gradFill>
            <a:gsLst>
              <a:gs pos="0">
                <a:schemeClr val="tx2"/>
              </a:gs>
              <a:gs pos="50000">
                <a:schemeClr val="accent1"/>
              </a:gs>
              <a:gs pos="100000">
                <a:schemeClr val="accent2"/>
              </a:gs>
            </a:gsLst>
            <a:lin ang="18600000" scaled="0"/>
          </a:gradFill>
        </p:spPr>
        <p:txBody>
          <a:bodyPr wrap="square" lIns="180000" tIns="180000" rIns="180000" bIns="180000" anchor="ctr">
            <a:noAutofit/>
          </a:bodyPr>
          <a:lstStyle>
            <a:lvl1pPr algn="r">
              <a:defRPr>
                <a:solidFill>
                  <a:schemeClr val="bg1"/>
                </a:solidFill>
              </a:defRPr>
            </a:lvl1pPr>
          </a:lstStyle>
          <a:p>
            <a:r>
              <a:rPr lang="en-GB"/>
              <a:t> </a:t>
            </a:r>
          </a:p>
        </p:txBody>
      </p:sp>
      <p:sp>
        <p:nvSpPr>
          <p:cNvPr id="8" name="Forme libre : forme 7">
            <a:extLst>
              <a:ext uri="{FF2B5EF4-FFF2-40B4-BE49-F238E27FC236}">
                <a16:creationId xmlns:a16="http://schemas.microsoft.com/office/drawing/2014/main" id="{B60D468A-769F-4058-82A5-D0A94AB2913C}"/>
              </a:ext>
            </a:extLst>
          </p:cNvPr>
          <p:cNvSpPr/>
          <p:nvPr userDrawn="1"/>
        </p:nvSpPr>
        <p:spPr>
          <a:xfrm>
            <a:off x="561977" y="1480591"/>
            <a:ext cx="724412" cy="962806"/>
          </a:xfrm>
          <a:custGeom>
            <a:avLst/>
            <a:gdLst>
              <a:gd name="connsiteX0" fmla="*/ 489456 w 965883"/>
              <a:gd name="connsiteY0" fmla="*/ 1 h 962806"/>
              <a:gd name="connsiteX1" fmla="*/ 959961 w 965883"/>
              <a:gd name="connsiteY1" fmla="*/ 477 h 962806"/>
              <a:gd name="connsiteX2" fmla="*/ 965883 w 965883"/>
              <a:gd name="connsiteY2" fmla="*/ 477 h 962806"/>
              <a:gd name="connsiteX3" fmla="*/ 773559 w 965883"/>
              <a:gd name="connsiteY3" fmla="*/ 193391 h 962806"/>
              <a:gd name="connsiteX4" fmla="*/ 486968 w 965883"/>
              <a:gd name="connsiteY4" fmla="*/ 193037 h 962806"/>
              <a:gd name="connsiteX5" fmla="*/ 192560 w 965883"/>
              <a:gd name="connsiteY5" fmla="*/ 485668 h 962806"/>
              <a:gd name="connsiteX6" fmla="*/ 192442 w 965883"/>
              <a:gd name="connsiteY6" fmla="*/ 770719 h 962806"/>
              <a:gd name="connsiteX7" fmla="*/ 0 w 965883"/>
              <a:gd name="connsiteY7" fmla="*/ 962806 h 962806"/>
              <a:gd name="connsiteX8" fmla="*/ 474 w 965883"/>
              <a:gd name="connsiteY8" fmla="*/ 482944 h 962806"/>
              <a:gd name="connsiteX9" fmla="*/ 489456 w 965883"/>
              <a:gd name="connsiteY9" fmla="*/ 1 h 96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5883" h="962806">
                <a:moveTo>
                  <a:pt x="489456" y="1"/>
                </a:moveTo>
                <a:lnTo>
                  <a:pt x="959961" y="477"/>
                </a:lnTo>
                <a:lnTo>
                  <a:pt x="965883" y="477"/>
                </a:lnTo>
                <a:cubicBezTo>
                  <a:pt x="965765" y="106467"/>
                  <a:pt x="879669" y="193511"/>
                  <a:pt x="773559" y="193391"/>
                </a:cubicBezTo>
                <a:lnTo>
                  <a:pt x="486968" y="193037"/>
                </a:lnTo>
                <a:cubicBezTo>
                  <a:pt x="325317" y="192799"/>
                  <a:pt x="189600" y="323897"/>
                  <a:pt x="192560" y="485668"/>
                </a:cubicBezTo>
                <a:lnTo>
                  <a:pt x="192442" y="770719"/>
                </a:lnTo>
                <a:cubicBezTo>
                  <a:pt x="192324" y="876948"/>
                  <a:pt x="106228" y="962924"/>
                  <a:pt x="0" y="962806"/>
                </a:cubicBezTo>
                <a:lnTo>
                  <a:pt x="474" y="482944"/>
                </a:lnTo>
                <a:cubicBezTo>
                  <a:pt x="-829" y="215182"/>
                  <a:pt x="221575" y="-354"/>
                  <a:pt x="489456" y="1"/>
                </a:cubicBezTo>
                <a:close/>
              </a:path>
            </a:pathLst>
          </a:custGeom>
          <a:gradFill>
            <a:gsLst>
              <a:gs pos="0">
                <a:schemeClr val="tx2"/>
              </a:gs>
              <a:gs pos="50000">
                <a:schemeClr val="accent1"/>
              </a:gs>
              <a:gs pos="100000">
                <a:schemeClr val="accent2"/>
              </a:gs>
            </a:gsLst>
            <a:lin ang="18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1" name="Espace réservé du texte 6">
            <a:extLst>
              <a:ext uri="{FF2B5EF4-FFF2-40B4-BE49-F238E27FC236}">
                <a16:creationId xmlns:a16="http://schemas.microsoft.com/office/drawing/2014/main" id="{2FED7D58-3789-475D-99C3-5EDA8209A6F4}"/>
              </a:ext>
            </a:extLst>
          </p:cNvPr>
          <p:cNvSpPr>
            <a:spLocks noGrp="1"/>
          </p:cNvSpPr>
          <p:nvPr>
            <p:ph type="body" sz="quarter" idx="18" hasCustomPrompt="1"/>
          </p:nvPr>
        </p:nvSpPr>
        <p:spPr>
          <a:xfrm>
            <a:off x="561976" y="787610"/>
            <a:ext cx="6380866" cy="207749"/>
          </a:xfrm>
        </p:spPr>
        <p:txBody>
          <a:bodyPr>
            <a:spAutoFit/>
          </a:bodyPr>
          <a:lstStyle>
            <a:lvl1pPr marL="0" indent="0">
              <a:spcBef>
                <a:spcPts val="0"/>
              </a:spcBef>
              <a:spcAft>
                <a:spcPts val="0"/>
              </a:spcAft>
              <a:buFont typeface="Arial" panose="020B0604020202020204" pitchFamily="34" charset="0"/>
              <a:buNone/>
              <a:defRPr lang="fr-FR" sz="1350" kern="1200" cap="all"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01. titre de la section NIV 1</a:t>
            </a: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1099996" y="1989057"/>
            <a:ext cx="5173712" cy="3610466"/>
          </a:xfrm>
        </p:spPr>
        <p:txBody>
          <a:bodyPr anchor="ctr">
            <a:noAutofit/>
          </a:bodyPr>
          <a:lstStyle>
            <a:lvl1pPr>
              <a:lnSpc>
                <a:spcPct val="85000"/>
              </a:lnSpc>
              <a:spcBef>
                <a:spcPts val="0"/>
              </a:spcBef>
              <a:spcAft>
                <a:spcPts val="0"/>
              </a:spcAft>
              <a:defRPr sz="3600" cap="none" baseline="0">
                <a:solidFill>
                  <a:schemeClr val="tx1"/>
                </a:solidFill>
                <a:latin typeface="+mj-lt"/>
              </a:defRPr>
            </a:lvl1pPr>
            <a:lvl2pPr>
              <a:lnSpc>
                <a:spcPct val="100000"/>
              </a:lnSpc>
              <a:spcBef>
                <a:spcPts val="0"/>
              </a:spcBef>
              <a:spcAft>
                <a:spcPts val="0"/>
              </a:spcAft>
              <a:defRPr sz="2700" cap="none" baseline="0">
                <a:solidFill>
                  <a:schemeClr val="tx1"/>
                </a:solidFill>
                <a:latin typeface="Avenir Black" panose="020B0803020203020204" pitchFamily="34" charset="0"/>
                <a:ea typeface="Avenir Black" panose="020B0803020203020204" pitchFamily="34" charset="0"/>
              </a:defRPr>
            </a:lvl2pPr>
            <a:lvl3pPr marL="0" indent="0">
              <a:lnSpc>
                <a:spcPct val="100000"/>
              </a:lnSpc>
              <a:spcBef>
                <a:spcPts val="0"/>
              </a:spcBef>
              <a:spcAft>
                <a:spcPts val="0"/>
              </a:spcAft>
              <a:buFont typeface="Arial" panose="020B0604020202020204" pitchFamily="34" charset="0"/>
              <a:buNone/>
              <a:defRPr sz="1200" cap="none" baseline="0">
                <a:solidFill>
                  <a:schemeClr val="tx1"/>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1.1.</a:t>
            </a:r>
            <a:br>
              <a:rPr lang="fr-FR"/>
            </a:br>
            <a:r>
              <a:rPr lang="fr-FR"/>
              <a:t>section Niv2</a:t>
            </a:r>
          </a:p>
          <a:p>
            <a:pPr lvl="1"/>
            <a:r>
              <a:rPr lang="fr-FR"/>
              <a:t>Deuxième niveau</a:t>
            </a:r>
          </a:p>
          <a:p>
            <a:pPr lvl="2"/>
            <a:r>
              <a:rPr lang="fr-FR"/>
              <a:t>Troisième niveau</a:t>
            </a:r>
          </a:p>
        </p:txBody>
      </p:sp>
      <p:sp>
        <p:nvSpPr>
          <p:cNvPr id="6" name="Espace réservé du pied de page 4">
            <a:extLst>
              <a:ext uri="{FF2B5EF4-FFF2-40B4-BE49-F238E27FC236}">
                <a16:creationId xmlns:a16="http://schemas.microsoft.com/office/drawing/2014/main" id="{C2F159DC-0A7C-4363-89A1-4F89DDDE5183}"/>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403365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ercalaire_Niv2_Light">
    <p:spTree>
      <p:nvGrpSpPr>
        <p:cNvPr id="1" name=""/>
        <p:cNvGrpSpPr/>
        <p:nvPr/>
      </p:nvGrpSpPr>
      <p:grpSpPr>
        <a:xfrm>
          <a:off x="0" y="0"/>
          <a:ext cx="0" cy="0"/>
          <a:chOff x="0" y="0"/>
          <a:chExt cx="0" cy="0"/>
        </a:xfrm>
      </p:grpSpPr>
      <p:sp>
        <p:nvSpPr>
          <p:cNvPr id="6" name="Forme libre : forme 5">
            <a:extLst>
              <a:ext uri="{FF2B5EF4-FFF2-40B4-BE49-F238E27FC236}">
                <a16:creationId xmlns:a16="http://schemas.microsoft.com/office/drawing/2014/main" id="{773DAD1F-1238-4531-9BDB-D551B7E9B254}"/>
              </a:ext>
            </a:extLst>
          </p:cNvPr>
          <p:cNvSpPr/>
          <p:nvPr userDrawn="1"/>
        </p:nvSpPr>
        <p:spPr>
          <a:xfrm>
            <a:off x="3" y="576638"/>
            <a:ext cx="9143999" cy="6281365"/>
          </a:xfrm>
          <a:custGeom>
            <a:avLst/>
            <a:gdLst>
              <a:gd name="connsiteX0" fmla="*/ 11930939 w 12191999"/>
              <a:gd name="connsiteY0" fmla="*/ 8 h 6281365"/>
              <a:gd name="connsiteX1" fmla="*/ 12099227 w 12191999"/>
              <a:gd name="connsiteY1" fmla="*/ 3916 h 6281365"/>
              <a:gd name="connsiteX2" fmla="*/ 12191998 w 12191999"/>
              <a:gd name="connsiteY2" fmla="*/ 10650 h 6281365"/>
              <a:gd name="connsiteX3" fmla="*/ 12191998 w 12191999"/>
              <a:gd name="connsiteY3" fmla="*/ 3048532 h 6281365"/>
              <a:gd name="connsiteX4" fmla="*/ 12191999 w 12191999"/>
              <a:gd name="connsiteY4" fmla="*/ 6281364 h 6281365"/>
              <a:gd name="connsiteX5" fmla="*/ 0 w 12191999"/>
              <a:gd name="connsiteY5" fmla="*/ 6281365 h 6281365"/>
              <a:gd name="connsiteX6" fmla="*/ 0 w 12191999"/>
              <a:gd name="connsiteY6" fmla="*/ 5176632 h 6281365"/>
              <a:gd name="connsiteX7" fmla="*/ 14341 w 12191999"/>
              <a:gd name="connsiteY7" fmla="*/ 5185647 h 6281365"/>
              <a:gd name="connsiteX8" fmla="*/ 6141223 w 12191999"/>
              <a:gd name="connsiteY8" fmla="*/ 4426035 h 6281365"/>
              <a:gd name="connsiteX9" fmla="*/ 9604667 w 12191999"/>
              <a:gd name="connsiteY9" fmla="*/ 965466 h 6281365"/>
              <a:gd name="connsiteX10" fmla="*/ 11930939 w 12191999"/>
              <a:gd name="connsiteY10" fmla="*/ 8 h 6281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9" h="6281365">
                <a:moveTo>
                  <a:pt x="11930939" y="8"/>
                </a:moveTo>
                <a:cubicBezTo>
                  <a:pt x="11987052" y="-112"/>
                  <a:pt x="12043168" y="1191"/>
                  <a:pt x="12099227" y="3916"/>
                </a:cubicBezTo>
                <a:lnTo>
                  <a:pt x="12191998" y="10650"/>
                </a:lnTo>
                <a:lnTo>
                  <a:pt x="12191998" y="3048532"/>
                </a:lnTo>
                <a:lnTo>
                  <a:pt x="12191999" y="6281364"/>
                </a:lnTo>
                <a:lnTo>
                  <a:pt x="0" y="6281365"/>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1" name="Espace réservé du texte 6">
            <a:extLst>
              <a:ext uri="{FF2B5EF4-FFF2-40B4-BE49-F238E27FC236}">
                <a16:creationId xmlns:a16="http://schemas.microsoft.com/office/drawing/2014/main" id="{2FED7D58-3789-475D-99C3-5EDA8209A6F4}"/>
              </a:ext>
            </a:extLst>
          </p:cNvPr>
          <p:cNvSpPr>
            <a:spLocks noGrp="1"/>
          </p:cNvSpPr>
          <p:nvPr>
            <p:ph type="body" sz="quarter" idx="18" hasCustomPrompt="1"/>
          </p:nvPr>
        </p:nvSpPr>
        <p:spPr>
          <a:xfrm>
            <a:off x="561976" y="787610"/>
            <a:ext cx="6380866" cy="207749"/>
          </a:xfrm>
        </p:spPr>
        <p:txBody>
          <a:bodyPr>
            <a:spAutoFit/>
          </a:bodyPr>
          <a:lstStyle>
            <a:lvl1pPr marL="0" indent="0">
              <a:spcBef>
                <a:spcPts val="0"/>
              </a:spcBef>
              <a:spcAft>
                <a:spcPts val="0"/>
              </a:spcAft>
              <a:buFont typeface="Arial" panose="020B0604020202020204" pitchFamily="34" charset="0"/>
              <a:buNone/>
              <a:defRPr lang="fr-FR" sz="1350" kern="1200" cap="all"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01. titre de la section NIV 1</a:t>
            </a: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1099996" y="1989057"/>
            <a:ext cx="5173712" cy="3610466"/>
          </a:xfrm>
        </p:spPr>
        <p:txBody>
          <a:bodyPr anchor="ctr">
            <a:noAutofit/>
          </a:bodyPr>
          <a:lstStyle>
            <a:lvl1pPr>
              <a:lnSpc>
                <a:spcPct val="85000"/>
              </a:lnSpc>
              <a:spcBef>
                <a:spcPts val="0"/>
              </a:spcBef>
              <a:spcAft>
                <a:spcPts val="0"/>
              </a:spcAft>
              <a:defRPr sz="3600" cap="none" baseline="0">
                <a:solidFill>
                  <a:schemeClr val="tx1"/>
                </a:solidFill>
                <a:latin typeface="+mj-lt"/>
              </a:defRPr>
            </a:lvl1pPr>
            <a:lvl2pPr>
              <a:lnSpc>
                <a:spcPct val="100000"/>
              </a:lnSpc>
              <a:spcBef>
                <a:spcPts val="0"/>
              </a:spcBef>
              <a:spcAft>
                <a:spcPts val="0"/>
              </a:spcAft>
              <a:defRPr sz="2700" cap="none" baseline="0">
                <a:solidFill>
                  <a:schemeClr val="tx1"/>
                </a:solidFill>
                <a:latin typeface="Avenir Black" panose="020B0803020203020204" pitchFamily="34" charset="0"/>
                <a:ea typeface="Avenir Black" panose="020B0803020203020204" pitchFamily="34" charset="0"/>
              </a:defRPr>
            </a:lvl2pPr>
            <a:lvl3pPr marL="0" indent="0">
              <a:lnSpc>
                <a:spcPct val="100000"/>
              </a:lnSpc>
              <a:spcBef>
                <a:spcPts val="0"/>
              </a:spcBef>
              <a:spcAft>
                <a:spcPts val="0"/>
              </a:spcAft>
              <a:buFont typeface="Arial" panose="020B0604020202020204" pitchFamily="34" charset="0"/>
              <a:buNone/>
              <a:defRPr sz="1200" cap="none" baseline="0">
                <a:solidFill>
                  <a:schemeClr val="tx1"/>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1.1.</a:t>
            </a:r>
            <a:br>
              <a:rPr lang="fr-FR"/>
            </a:br>
            <a:r>
              <a:rPr lang="fr-FR"/>
              <a:t>section Niv2</a:t>
            </a:r>
          </a:p>
          <a:p>
            <a:pPr lvl="1"/>
            <a:r>
              <a:rPr lang="fr-FR"/>
              <a:t>Deuxième niveau</a:t>
            </a:r>
          </a:p>
          <a:p>
            <a:pPr lvl="2"/>
            <a:r>
              <a:rPr lang="fr-FR"/>
              <a:t>Troisième niveau</a:t>
            </a:r>
          </a:p>
        </p:txBody>
      </p:sp>
      <p:sp>
        <p:nvSpPr>
          <p:cNvPr id="7" name="Espace réservé du pied de page 4">
            <a:extLst>
              <a:ext uri="{FF2B5EF4-FFF2-40B4-BE49-F238E27FC236}">
                <a16:creationId xmlns:a16="http://schemas.microsoft.com/office/drawing/2014/main" id="{A75C0833-8D41-463D-B64B-D5EA861050A0}"/>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
        <p:nvSpPr>
          <p:cNvPr id="8" name="Forme libre : forme 7">
            <a:extLst>
              <a:ext uri="{FF2B5EF4-FFF2-40B4-BE49-F238E27FC236}">
                <a16:creationId xmlns:a16="http://schemas.microsoft.com/office/drawing/2014/main" id="{5884397B-0566-4228-8251-197EA5A7FC61}"/>
              </a:ext>
            </a:extLst>
          </p:cNvPr>
          <p:cNvSpPr/>
          <p:nvPr userDrawn="1"/>
        </p:nvSpPr>
        <p:spPr>
          <a:xfrm>
            <a:off x="561977" y="1480591"/>
            <a:ext cx="724412" cy="962806"/>
          </a:xfrm>
          <a:custGeom>
            <a:avLst/>
            <a:gdLst>
              <a:gd name="connsiteX0" fmla="*/ 489456 w 965883"/>
              <a:gd name="connsiteY0" fmla="*/ 1 h 962806"/>
              <a:gd name="connsiteX1" fmla="*/ 959961 w 965883"/>
              <a:gd name="connsiteY1" fmla="*/ 477 h 962806"/>
              <a:gd name="connsiteX2" fmla="*/ 965883 w 965883"/>
              <a:gd name="connsiteY2" fmla="*/ 477 h 962806"/>
              <a:gd name="connsiteX3" fmla="*/ 773559 w 965883"/>
              <a:gd name="connsiteY3" fmla="*/ 193391 h 962806"/>
              <a:gd name="connsiteX4" fmla="*/ 486968 w 965883"/>
              <a:gd name="connsiteY4" fmla="*/ 193037 h 962806"/>
              <a:gd name="connsiteX5" fmla="*/ 192560 w 965883"/>
              <a:gd name="connsiteY5" fmla="*/ 485668 h 962806"/>
              <a:gd name="connsiteX6" fmla="*/ 192442 w 965883"/>
              <a:gd name="connsiteY6" fmla="*/ 770719 h 962806"/>
              <a:gd name="connsiteX7" fmla="*/ 0 w 965883"/>
              <a:gd name="connsiteY7" fmla="*/ 962806 h 962806"/>
              <a:gd name="connsiteX8" fmla="*/ 474 w 965883"/>
              <a:gd name="connsiteY8" fmla="*/ 482944 h 962806"/>
              <a:gd name="connsiteX9" fmla="*/ 489456 w 965883"/>
              <a:gd name="connsiteY9" fmla="*/ 1 h 96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5883" h="962806">
                <a:moveTo>
                  <a:pt x="489456" y="1"/>
                </a:moveTo>
                <a:lnTo>
                  <a:pt x="959961" y="477"/>
                </a:lnTo>
                <a:lnTo>
                  <a:pt x="965883" y="477"/>
                </a:lnTo>
                <a:cubicBezTo>
                  <a:pt x="965765" y="106467"/>
                  <a:pt x="879669" y="193511"/>
                  <a:pt x="773559" y="193391"/>
                </a:cubicBezTo>
                <a:lnTo>
                  <a:pt x="486968" y="193037"/>
                </a:lnTo>
                <a:cubicBezTo>
                  <a:pt x="325317" y="192799"/>
                  <a:pt x="189600" y="323897"/>
                  <a:pt x="192560" y="485668"/>
                </a:cubicBezTo>
                <a:lnTo>
                  <a:pt x="192442" y="770719"/>
                </a:lnTo>
                <a:cubicBezTo>
                  <a:pt x="192324" y="876948"/>
                  <a:pt x="106228" y="962924"/>
                  <a:pt x="0" y="962806"/>
                </a:cubicBezTo>
                <a:lnTo>
                  <a:pt x="474" y="482944"/>
                </a:lnTo>
                <a:cubicBezTo>
                  <a:pt x="-829" y="215182"/>
                  <a:pt x="221575" y="-354"/>
                  <a:pt x="489456" y="1"/>
                </a:cubicBezTo>
                <a:close/>
              </a:path>
            </a:pathLst>
          </a:custGeom>
          <a:gradFill>
            <a:gsLst>
              <a:gs pos="0">
                <a:schemeClr val="tx2"/>
              </a:gs>
              <a:gs pos="50000">
                <a:schemeClr val="accent1"/>
              </a:gs>
              <a:gs pos="100000">
                <a:schemeClr val="accent2"/>
              </a:gs>
            </a:gsLst>
            <a:lin ang="180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Tree>
    <p:extLst>
      <p:ext uri="{BB962C8B-B14F-4D97-AF65-F5344CB8AC3E}">
        <p14:creationId xmlns:p14="http://schemas.microsoft.com/office/powerpoint/2010/main" val="2410712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hangeons de trajectoire_GreenFlex">
    <p:bg>
      <p:bgPr>
        <a:solidFill>
          <a:schemeClr val="bg1"/>
        </a:solidFill>
        <a:effectLst/>
      </p:bgPr>
    </p:bg>
    <p:spTree>
      <p:nvGrpSpPr>
        <p:cNvPr id="1" name=""/>
        <p:cNvGrpSpPr/>
        <p:nvPr/>
      </p:nvGrpSpPr>
      <p:grpSpPr>
        <a:xfrm>
          <a:off x="0" y="0"/>
          <a:ext cx="0" cy="0"/>
          <a:chOff x="0" y="0"/>
          <a:chExt cx="0" cy="0"/>
        </a:xfrm>
      </p:grpSpPr>
      <p:sp>
        <p:nvSpPr>
          <p:cNvPr id="13" name="Forme libre : forme 12">
            <a:extLst>
              <a:ext uri="{FF2B5EF4-FFF2-40B4-BE49-F238E27FC236}">
                <a16:creationId xmlns:a16="http://schemas.microsoft.com/office/drawing/2014/main" id="{1BA04F1A-EBF5-4C75-A2C6-1EC2A7F98670}"/>
              </a:ext>
            </a:extLst>
          </p:cNvPr>
          <p:cNvSpPr/>
          <p:nvPr userDrawn="1"/>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chemeClr val="tx2"/>
              </a:gs>
              <a:gs pos="50000">
                <a:schemeClr val="accent1"/>
              </a:gs>
              <a:gs pos="100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noProof="0"/>
              <a:t>Changeons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4725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noProof="0"/>
              <a:t>de trajectoire</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hasCustomPrompt="1"/>
          </p:nvPr>
        </p:nvSpPr>
        <p:spPr>
          <a:xfrm>
            <a:off x="359568" y="1884460"/>
            <a:ext cx="3883819" cy="3960000"/>
          </a:xfrm>
        </p:spPr>
        <p:txBody>
          <a:bodyPr>
            <a:normAutofit/>
          </a:bodyPr>
          <a:lstStyle>
            <a:lvl1pPr marL="0" indent="0">
              <a:spcBef>
                <a:spcPts val="0"/>
              </a:spcBef>
              <a:spcAft>
                <a:spcPts val="900"/>
              </a:spcAft>
              <a:buFont typeface="Arial" panose="020B0604020202020204" pitchFamily="34" charset="0"/>
              <a:buNone/>
              <a:defRPr sz="1050">
                <a:solidFill>
                  <a:schemeClr val="tx1"/>
                </a:solidFill>
                <a:latin typeface="+mj-lt"/>
              </a:defRPr>
            </a:lvl1pPr>
            <a:lvl2pPr marL="0" indent="0">
              <a:spcBef>
                <a:spcPts val="0"/>
              </a:spcBef>
              <a:spcAft>
                <a:spcPts val="900"/>
              </a:spcAft>
              <a:buFont typeface="Arial" panose="020B0604020202020204" pitchFamily="34" charset="0"/>
              <a:buNone/>
              <a:defRPr sz="900">
                <a:solidFill>
                  <a:schemeClr val="tx1"/>
                </a:solidFill>
                <a:latin typeface="+mj-lt"/>
              </a:defRPr>
            </a:lvl2pPr>
            <a:lvl3pPr marL="0" indent="0">
              <a:spcBef>
                <a:spcPts val="0"/>
              </a:spcBef>
              <a:spcAft>
                <a:spcPts val="900"/>
              </a:spcAft>
              <a:buFont typeface="Arial" panose="020B0604020202020204" pitchFamily="34" charset="0"/>
              <a:buNone/>
              <a:defRPr sz="900">
                <a:solidFill>
                  <a:schemeClr val="tx1"/>
                </a:solidFill>
                <a:latin typeface="+mj-lt"/>
              </a:defRPr>
            </a:lvl3pPr>
            <a:lvl4pPr marL="0" indent="0">
              <a:spcBef>
                <a:spcPts val="0"/>
              </a:spcBef>
              <a:spcAft>
                <a:spcPts val="900"/>
              </a:spcAft>
              <a:buNone/>
              <a:defRPr sz="900">
                <a:solidFill>
                  <a:schemeClr val="tx1"/>
                </a:solidFill>
                <a:latin typeface="+mj-lt"/>
              </a:defRPr>
            </a:lvl4pPr>
            <a:lvl5pPr marL="0" indent="0">
              <a:spcBef>
                <a:spcPts val="0"/>
              </a:spcBef>
              <a:spcAft>
                <a:spcPts val="900"/>
              </a:spcAft>
              <a:buFont typeface="Arial" panose="020B0604020202020204" pitchFamily="34" charset="0"/>
              <a:buNone/>
              <a:defRPr sz="900">
                <a:solidFill>
                  <a:schemeClr val="tx1"/>
                </a:solidFill>
                <a:latin typeface="+mj-lt"/>
              </a:defRPr>
            </a:lvl5pPr>
            <a:lvl6pPr marL="0" indent="0">
              <a:spcBef>
                <a:spcPts val="0"/>
              </a:spcBef>
              <a:spcAft>
                <a:spcPts val="900"/>
              </a:spcAft>
              <a:buFont typeface="Arial" panose="020B0604020202020204" pitchFamily="34" charset="0"/>
              <a:buNone/>
              <a:defRPr sz="900">
                <a:solidFill>
                  <a:schemeClr val="tx1"/>
                </a:solidFill>
                <a:latin typeface="+mj-lt"/>
              </a:defRPr>
            </a:lvl6pPr>
            <a:lvl7pPr marL="0" indent="0">
              <a:spcBef>
                <a:spcPts val="0"/>
              </a:spcBef>
              <a:spcAft>
                <a:spcPts val="900"/>
              </a:spcAft>
              <a:buFont typeface="Arial" panose="020B0604020202020204" pitchFamily="34" charset="0"/>
              <a:buNone/>
              <a:defRPr sz="900">
                <a:solidFill>
                  <a:schemeClr val="tx1"/>
                </a:solidFill>
                <a:latin typeface="+mj-lt"/>
              </a:defRPr>
            </a:lvl7pPr>
            <a:lvl8pPr marL="0" indent="0">
              <a:spcBef>
                <a:spcPts val="0"/>
              </a:spcBef>
              <a:spcAft>
                <a:spcPts val="900"/>
              </a:spcAft>
              <a:buFont typeface="Arial" panose="020B0604020202020204" pitchFamily="34" charset="0"/>
              <a:buNone/>
              <a:defRPr sz="900">
                <a:solidFill>
                  <a:schemeClr val="tx1"/>
                </a:solidFill>
                <a:latin typeface="+mj-lt"/>
              </a:defRPr>
            </a:lvl8pPr>
          </a:lstStyle>
          <a:p>
            <a:pPr lvl="0"/>
            <a:r>
              <a:rPr lang="fr-FR"/>
              <a:t>Chez </a:t>
            </a:r>
            <a:r>
              <a:rPr lang="fr-FR" err="1"/>
              <a:t>GreenFlex</a:t>
            </a:r>
            <a:r>
              <a:rPr lang="fr-FR"/>
              <a:t>, nous sommes convaincus qu'à travers leurs activités les entreprises doivent réparer la planète et la société. </a:t>
            </a:r>
          </a:p>
          <a:p>
            <a:pPr lvl="0"/>
            <a:r>
              <a:rPr lang="fr-FR"/>
              <a:t>Nos équipes conçoivent et accélèrent la mise en place de solutions visant l'excellence environnementale et sociétale afin d'amener nos clients sur une trajectoire de transformation vers un modèle réparateur : l'économie régénérative. </a:t>
            </a:r>
          </a:p>
          <a:p>
            <a:pPr lvl="0"/>
            <a:r>
              <a:rPr lang="fr-FR"/>
              <a:t>Grâce à une approche multi-expertise unique alliant conseil, accompagnement opérationnel, digital et financement, nous accompagnons depuis 2009 nos 750 clients pour intégrer la création de valeur environnementale et sociale globale au cœur de leur activité. </a:t>
            </a:r>
          </a:p>
          <a:p>
            <a:pPr lvl="0"/>
            <a:r>
              <a:rPr lang="fr-FR" err="1"/>
              <a:t>GreenFlex</a:t>
            </a:r>
            <a:r>
              <a:rPr lang="fr-FR"/>
              <a:t> a rejoint Total en 2017 au sein de la direction « Carbon </a:t>
            </a:r>
            <a:r>
              <a:rPr lang="fr-FR" err="1"/>
              <a:t>Neutrality</a:t>
            </a:r>
            <a:r>
              <a:rPr lang="fr-FR"/>
              <a:t> Businesses » de la nouvelle branche Gas, </a:t>
            </a:r>
            <a:r>
              <a:rPr lang="fr-FR" err="1"/>
              <a:t>Renewables</a:t>
            </a:r>
            <a:r>
              <a:rPr lang="fr-FR"/>
              <a:t> &amp; Power. </a:t>
            </a:r>
            <a:r>
              <a:rPr lang="fr-FR" err="1"/>
              <a:t>GreenFlex</a:t>
            </a:r>
            <a:r>
              <a:rPr lang="fr-FR"/>
              <a:t> compte plus de 650 collaborateurs déployés dans 19 bureaux en Europe.</a:t>
            </a:r>
          </a:p>
        </p:txBody>
      </p:sp>
      <p:sp>
        <p:nvSpPr>
          <p:cNvPr id="8" name="Espace réservé du pied de page 4">
            <a:extLst>
              <a:ext uri="{FF2B5EF4-FFF2-40B4-BE49-F238E27FC236}">
                <a16:creationId xmlns:a16="http://schemas.microsoft.com/office/drawing/2014/main" id="{DF6880BD-59C7-419D-AB14-5B75DCEC4725}"/>
              </a:ext>
            </a:extLst>
          </p:cNvPr>
          <p:cNvSpPr>
            <a:spLocks noGrp="1"/>
          </p:cNvSpPr>
          <p:nvPr>
            <p:ph type="ftr" sz="quarter" idx="3" hasCustomPrompt="1"/>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en-GB"/>
              <a:t>Documento riservato</a:t>
            </a:r>
          </a:p>
        </p:txBody>
      </p:sp>
      <p:sp>
        <p:nvSpPr>
          <p:cNvPr id="14" name="Forme libre : forme 13">
            <a:extLst>
              <a:ext uri="{FF2B5EF4-FFF2-40B4-BE49-F238E27FC236}">
                <a16:creationId xmlns:a16="http://schemas.microsoft.com/office/drawing/2014/main" id="{A1ED5310-AF8D-4718-BA55-1BE6EC57F6CB}"/>
              </a:ext>
            </a:extLst>
          </p:cNvPr>
          <p:cNvSpPr/>
          <p:nvPr userDrawn="1"/>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45" name="Espace réservé du texte 6">
            <a:extLst>
              <a:ext uri="{FF2B5EF4-FFF2-40B4-BE49-F238E27FC236}">
                <a16:creationId xmlns:a16="http://schemas.microsoft.com/office/drawing/2014/main" id="{2E90A0D0-450B-4E0D-83C8-6433AC0323AD}"/>
              </a:ext>
            </a:extLst>
          </p:cNvPr>
          <p:cNvSpPr>
            <a:spLocks noGrp="1"/>
          </p:cNvSpPr>
          <p:nvPr userDrawn="1">
            <p:ph type="body" sz="quarter" idx="15" hasCustomPrompt="1"/>
          </p:nvPr>
        </p:nvSpPr>
        <p:spPr>
          <a:xfrm>
            <a:off x="5627248" y="1884461"/>
            <a:ext cx="1063697" cy="207749"/>
          </a:xfrm>
        </p:spPr>
        <p:txBody>
          <a:bodyPr wrap="square">
            <a:spAutoFit/>
          </a:bodyPr>
          <a:lstStyle>
            <a:lvl1pPr marL="0" indent="0">
              <a:spcBef>
                <a:spcPts val="0"/>
              </a:spcBef>
              <a:spcAft>
                <a:spcPts val="0"/>
              </a:spcAft>
              <a:buFont typeface="Arial" panose="020B0604020202020204" pitchFamily="34" charset="0"/>
              <a:buNone/>
              <a:defRPr lang="fr-FR" sz="1350" kern="1200" cap="all" baseline="0" dirty="0" smtClean="0">
                <a:solidFill>
                  <a:schemeClr val="bg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en-GB"/>
              <a:t>contact</a:t>
            </a:r>
          </a:p>
        </p:txBody>
      </p:sp>
      <p:sp>
        <p:nvSpPr>
          <p:cNvPr id="47" name="Espace réservé du texte 6">
            <a:extLst>
              <a:ext uri="{FF2B5EF4-FFF2-40B4-BE49-F238E27FC236}">
                <a16:creationId xmlns:a16="http://schemas.microsoft.com/office/drawing/2014/main" id="{66D14F3A-0420-4FB2-B6D0-41107C74691E}"/>
              </a:ext>
            </a:extLst>
          </p:cNvPr>
          <p:cNvSpPr>
            <a:spLocks noGrp="1"/>
          </p:cNvSpPr>
          <p:nvPr userDrawn="1">
            <p:ph type="body" sz="quarter" idx="16" hasCustomPrompt="1"/>
          </p:nvPr>
        </p:nvSpPr>
        <p:spPr>
          <a:xfrm>
            <a:off x="5627248" y="2703611"/>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
        <p:nvSpPr>
          <p:cNvPr id="49" name="Espace réservé du texte 6">
            <a:extLst>
              <a:ext uri="{FF2B5EF4-FFF2-40B4-BE49-F238E27FC236}">
                <a16:creationId xmlns:a16="http://schemas.microsoft.com/office/drawing/2014/main" id="{D10B7A2D-E396-461F-ACDC-6E69F0733288}"/>
              </a:ext>
            </a:extLst>
          </p:cNvPr>
          <p:cNvSpPr>
            <a:spLocks noGrp="1"/>
          </p:cNvSpPr>
          <p:nvPr userDrawn="1">
            <p:ph type="body" sz="quarter" idx="17" hasCustomPrompt="1"/>
          </p:nvPr>
        </p:nvSpPr>
        <p:spPr>
          <a:xfrm>
            <a:off x="5627248" y="3899574"/>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
        <p:nvSpPr>
          <p:cNvPr id="50" name="Espace réservé du texte 6">
            <a:extLst>
              <a:ext uri="{FF2B5EF4-FFF2-40B4-BE49-F238E27FC236}">
                <a16:creationId xmlns:a16="http://schemas.microsoft.com/office/drawing/2014/main" id="{E52E1B0F-E063-4BA2-945F-A7C3FEA787C2}"/>
              </a:ext>
            </a:extLst>
          </p:cNvPr>
          <p:cNvSpPr>
            <a:spLocks noGrp="1"/>
          </p:cNvSpPr>
          <p:nvPr userDrawn="1">
            <p:ph type="body" sz="quarter" idx="18" hasCustomPrompt="1"/>
          </p:nvPr>
        </p:nvSpPr>
        <p:spPr>
          <a:xfrm>
            <a:off x="5627248" y="5095538"/>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Tree>
    <p:extLst>
      <p:ext uri="{BB962C8B-B14F-4D97-AF65-F5344CB8AC3E}">
        <p14:creationId xmlns:p14="http://schemas.microsoft.com/office/powerpoint/2010/main" val="1818620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hangeons de trajectoire_GreenFlex_Brand of Total">
    <p:bg>
      <p:bgPr>
        <a:solidFill>
          <a:schemeClr val="bg1"/>
        </a:solidFill>
        <a:effectLst/>
      </p:bgPr>
    </p:bg>
    <p:spTree>
      <p:nvGrpSpPr>
        <p:cNvPr id="1" name=""/>
        <p:cNvGrpSpPr/>
        <p:nvPr/>
      </p:nvGrpSpPr>
      <p:grpSpPr>
        <a:xfrm>
          <a:off x="0" y="0"/>
          <a:ext cx="0" cy="0"/>
          <a:chOff x="0" y="0"/>
          <a:chExt cx="0" cy="0"/>
        </a:xfrm>
      </p:grpSpPr>
      <p:sp>
        <p:nvSpPr>
          <p:cNvPr id="13" name="Forme libre : forme 12">
            <a:extLst>
              <a:ext uri="{FF2B5EF4-FFF2-40B4-BE49-F238E27FC236}">
                <a16:creationId xmlns:a16="http://schemas.microsoft.com/office/drawing/2014/main" id="{1BA04F1A-EBF5-4C75-A2C6-1EC2A7F98670}"/>
              </a:ext>
            </a:extLst>
          </p:cNvPr>
          <p:cNvSpPr/>
          <p:nvPr userDrawn="1"/>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chemeClr val="tx2"/>
              </a:gs>
              <a:gs pos="50000">
                <a:schemeClr val="accent1"/>
              </a:gs>
              <a:gs pos="100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noProof="0"/>
              <a:t>Changeons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4725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noProof="0"/>
              <a:t>de trajectoire</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hasCustomPrompt="1"/>
          </p:nvPr>
        </p:nvSpPr>
        <p:spPr>
          <a:xfrm>
            <a:off x="359568" y="1884460"/>
            <a:ext cx="3883819" cy="3960000"/>
          </a:xfrm>
        </p:spPr>
        <p:txBody>
          <a:bodyPr>
            <a:normAutofit/>
          </a:bodyPr>
          <a:lstStyle>
            <a:lvl1pPr marL="0" indent="0">
              <a:spcBef>
                <a:spcPts val="0"/>
              </a:spcBef>
              <a:spcAft>
                <a:spcPts val="900"/>
              </a:spcAft>
              <a:buFont typeface="Arial" panose="020B0604020202020204" pitchFamily="34" charset="0"/>
              <a:buNone/>
              <a:defRPr sz="1050">
                <a:solidFill>
                  <a:schemeClr val="tx1"/>
                </a:solidFill>
                <a:latin typeface="+mj-lt"/>
              </a:defRPr>
            </a:lvl1pPr>
            <a:lvl2pPr marL="0" indent="0">
              <a:spcBef>
                <a:spcPts val="0"/>
              </a:spcBef>
              <a:spcAft>
                <a:spcPts val="900"/>
              </a:spcAft>
              <a:buFont typeface="Arial" panose="020B0604020202020204" pitchFamily="34" charset="0"/>
              <a:buNone/>
              <a:defRPr sz="900">
                <a:solidFill>
                  <a:schemeClr val="tx1"/>
                </a:solidFill>
                <a:latin typeface="+mj-lt"/>
              </a:defRPr>
            </a:lvl2pPr>
            <a:lvl3pPr marL="0" indent="0">
              <a:spcBef>
                <a:spcPts val="0"/>
              </a:spcBef>
              <a:spcAft>
                <a:spcPts val="900"/>
              </a:spcAft>
              <a:buFont typeface="Arial" panose="020B0604020202020204" pitchFamily="34" charset="0"/>
              <a:buNone/>
              <a:defRPr sz="900">
                <a:solidFill>
                  <a:schemeClr val="tx1"/>
                </a:solidFill>
                <a:latin typeface="+mj-lt"/>
              </a:defRPr>
            </a:lvl3pPr>
            <a:lvl4pPr marL="0" indent="0">
              <a:spcBef>
                <a:spcPts val="0"/>
              </a:spcBef>
              <a:spcAft>
                <a:spcPts val="900"/>
              </a:spcAft>
              <a:buNone/>
              <a:defRPr sz="900">
                <a:solidFill>
                  <a:schemeClr val="tx1"/>
                </a:solidFill>
                <a:latin typeface="+mj-lt"/>
              </a:defRPr>
            </a:lvl4pPr>
            <a:lvl5pPr marL="0" indent="0">
              <a:spcBef>
                <a:spcPts val="0"/>
              </a:spcBef>
              <a:spcAft>
                <a:spcPts val="900"/>
              </a:spcAft>
              <a:buFont typeface="Arial" panose="020B0604020202020204" pitchFamily="34" charset="0"/>
              <a:buNone/>
              <a:defRPr sz="900">
                <a:solidFill>
                  <a:schemeClr val="tx1"/>
                </a:solidFill>
                <a:latin typeface="+mj-lt"/>
              </a:defRPr>
            </a:lvl5pPr>
            <a:lvl6pPr marL="0" indent="0">
              <a:spcBef>
                <a:spcPts val="0"/>
              </a:spcBef>
              <a:spcAft>
                <a:spcPts val="900"/>
              </a:spcAft>
              <a:buFont typeface="Arial" panose="020B0604020202020204" pitchFamily="34" charset="0"/>
              <a:buNone/>
              <a:defRPr sz="900">
                <a:solidFill>
                  <a:schemeClr val="tx1"/>
                </a:solidFill>
                <a:latin typeface="+mj-lt"/>
              </a:defRPr>
            </a:lvl6pPr>
            <a:lvl7pPr marL="0" indent="0">
              <a:spcBef>
                <a:spcPts val="0"/>
              </a:spcBef>
              <a:spcAft>
                <a:spcPts val="900"/>
              </a:spcAft>
              <a:buFont typeface="Arial" panose="020B0604020202020204" pitchFamily="34" charset="0"/>
              <a:buNone/>
              <a:defRPr sz="900">
                <a:solidFill>
                  <a:schemeClr val="tx1"/>
                </a:solidFill>
                <a:latin typeface="+mj-lt"/>
              </a:defRPr>
            </a:lvl7pPr>
            <a:lvl8pPr marL="0" indent="0">
              <a:spcBef>
                <a:spcPts val="0"/>
              </a:spcBef>
              <a:spcAft>
                <a:spcPts val="900"/>
              </a:spcAft>
              <a:buFont typeface="Arial" panose="020B0604020202020204" pitchFamily="34" charset="0"/>
              <a:buNone/>
              <a:defRPr sz="900">
                <a:solidFill>
                  <a:schemeClr val="tx1"/>
                </a:solidFill>
                <a:latin typeface="+mj-lt"/>
              </a:defRPr>
            </a:lvl8pPr>
          </a:lstStyle>
          <a:p>
            <a:pPr lvl="0"/>
            <a:r>
              <a:rPr lang="fr-FR"/>
              <a:t>Chez </a:t>
            </a:r>
            <a:r>
              <a:rPr lang="fr-FR" err="1"/>
              <a:t>GreenFlex</a:t>
            </a:r>
            <a:r>
              <a:rPr lang="fr-FR"/>
              <a:t>, nous sommes convaincus qu'à travers leurs activités les entreprises doivent réparer la planète et la société. </a:t>
            </a:r>
          </a:p>
          <a:p>
            <a:pPr lvl="0"/>
            <a:r>
              <a:rPr lang="fr-FR"/>
              <a:t>Nos équipes conçoivent et accélèrent la mise en place de solutions visant l'excellence environnementale et sociétale afin d'amener nos clients sur une trajectoire de transformation vers un modèle réparateur : l'économie régénérative. </a:t>
            </a:r>
          </a:p>
          <a:p>
            <a:pPr lvl="0"/>
            <a:r>
              <a:rPr lang="fr-FR"/>
              <a:t>Grâce à une approche multi-expertise unique alliant conseil, accompagnement opérationnel, digital et financement, nous accompagnons depuis 2009 nos 750 clients pour intégrer la création de valeur environnementale et sociale globale au cœur de leur activité. </a:t>
            </a:r>
          </a:p>
          <a:p>
            <a:pPr lvl="0"/>
            <a:r>
              <a:rPr lang="fr-FR" err="1"/>
              <a:t>GreenFlex</a:t>
            </a:r>
            <a:r>
              <a:rPr lang="fr-FR"/>
              <a:t> a rejoint Total en 2017 au sein de la direction « Carbon </a:t>
            </a:r>
            <a:r>
              <a:rPr lang="fr-FR" err="1"/>
              <a:t>Neutrality</a:t>
            </a:r>
            <a:r>
              <a:rPr lang="fr-FR"/>
              <a:t> Businesses » de la nouvelle branche Gas, </a:t>
            </a:r>
            <a:r>
              <a:rPr lang="fr-FR" err="1"/>
              <a:t>Renewables</a:t>
            </a:r>
            <a:r>
              <a:rPr lang="fr-FR"/>
              <a:t> &amp; Power. </a:t>
            </a:r>
            <a:r>
              <a:rPr lang="fr-FR" err="1"/>
              <a:t>GreenFlex</a:t>
            </a:r>
            <a:r>
              <a:rPr lang="fr-FR"/>
              <a:t> compte plus de 650 collaborateurs déployés dans 19 bureaux en Europe.</a:t>
            </a:r>
          </a:p>
        </p:txBody>
      </p:sp>
      <p:sp>
        <p:nvSpPr>
          <p:cNvPr id="8" name="Espace réservé du pied de page 4">
            <a:extLst>
              <a:ext uri="{FF2B5EF4-FFF2-40B4-BE49-F238E27FC236}">
                <a16:creationId xmlns:a16="http://schemas.microsoft.com/office/drawing/2014/main" id="{DF6880BD-59C7-419D-AB14-5B75DCEC4725}"/>
              </a:ext>
            </a:extLst>
          </p:cNvPr>
          <p:cNvSpPr>
            <a:spLocks noGrp="1"/>
          </p:cNvSpPr>
          <p:nvPr>
            <p:ph type="ftr" sz="quarter" idx="3" hasCustomPrompt="1"/>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en-GB"/>
              <a:t>Documento riservato</a:t>
            </a:r>
          </a:p>
        </p:txBody>
      </p:sp>
      <p:sp>
        <p:nvSpPr>
          <p:cNvPr id="14" name="Forme libre : forme 13">
            <a:extLst>
              <a:ext uri="{FF2B5EF4-FFF2-40B4-BE49-F238E27FC236}">
                <a16:creationId xmlns:a16="http://schemas.microsoft.com/office/drawing/2014/main" id="{A1ED5310-AF8D-4718-BA55-1BE6EC57F6CB}"/>
              </a:ext>
            </a:extLst>
          </p:cNvPr>
          <p:cNvSpPr/>
          <p:nvPr userDrawn="1"/>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grpSp>
        <p:nvGrpSpPr>
          <p:cNvPr id="5" name="Groupe 4">
            <a:extLst>
              <a:ext uri="{FF2B5EF4-FFF2-40B4-BE49-F238E27FC236}">
                <a16:creationId xmlns:a16="http://schemas.microsoft.com/office/drawing/2014/main" id="{E5EB19A1-62C9-4F23-9F2D-8BEE29C5FFB7}"/>
              </a:ext>
            </a:extLst>
          </p:cNvPr>
          <p:cNvGrpSpPr/>
          <p:nvPr userDrawn="1"/>
        </p:nvGrpSpPr>
        <p:grpSpPr>
          <a:xfrm>
            <a:off x="6640033" y="1840495"/>
            <a:ext cx="1205147" cy="463443"/>
            <a:chOff x="7995389" y="1884460"/>
            <a:chExt cx="1606862" cy="463443"/>
          </a:xfrm>
          <a:solidFill>
            <a:schemeClr val="bg1"/>
          </a:solidFill>
        </p:grpSpPr>
        <p:grpSp>
          <p:nvGrpSpPr>
            <p:cNvPr id="17" name="Groupe 16">
              <a:extLst>
                <a:ext uri="{FF2B5EF4-FFF2-40B4-BE49-F238E27FC236}">
                  <a16:creationId xmlns:a16="http://schemas.microsoft.com/office/drawing/2014/main" id="{FC7C8662-0572-4878-86B5-B70F93B5C261}"/>
                </a:ext>
              </a:extLst>
            </p:cNvPr>
            <p:cNvGrpSpPr/>
            <p:nvPr/>
          </p:nvGrpSpPr>
          <p:grpSpPr>
            <a:xfrm>
              <a:off x="8853019" y="2203121"/>
              <a:ext cx="461895" cy="144782"/>
              <a:chOff x="3653062" y="5940743"/>
              <a:chExt cx="2013443" cy="631117"/>
            </a:xfrm>
            <a:grpFill/>
          </p:grpSpPr>
          <p:grpSp>
            <p:nvGrpSpPr>
              <p:cNvPr id="33" name="Graphique 26">
                <a:extLst>
                  <a:ext uri="{FF2B5EF4-FFF2-40B4-BE49-F238E27FC236}">
                    <a16:creationId xmlns:a16="http://schemas.microsoft.com/office/drawing/2014/main" id="{74BF6804-9BD0-4825-A64A-6A6122508463}"/>
                  </a:ext>
                </a:extLst>
              </p:cNvPr>
              <p:cNvGrpSpPr/>
              <p:nvPr/>
            </p:nvGrpSpPr>
            <p:grpSpPr>
              <a:xfrm>
                <a:off x="4402238" y="6180991"/>
                <a:ext cx="1264267" cy="244302"/>
                <a:chOff x="4402238" y="6180991"/>
                <a:chExt cx="1264267" cy="244302"/>
              </a:xfrm>
              <a:grpFill/>
            </p:grpSpPr>
            <p:sp>
              <p:nvSpPr>
                <p:cNvPr id="39" name="Forme libre : forme 38">
                  <a:extLst>
                    <a:ext uri="{FF2B5EF4-FFF2-40B4-BE49-F238E27FC236}">
                      <a16:creationId xmlns:a16="http://schemas.microsoft.com/office/drawing/2014/main" id="{F643F041-BBDB-4D45-8DBE-D7970E3D3BE5}"/>
                    </a:ext>
                  </a:extLst>
                </p:cNvPr>
                <p:cNvSpPr/>
                <p:nvPr/>
              </p:nvSpPr>
              <p:spPr>
                <a:xfrm>
                  <a:off x="4652648" y="6229851"/>
                  <a:ext cx="256517" cy="195442"/>
                </a:xfrm>
                <a:custGeom>
                  <a:avLst/>
                  <a:gdLst>
                    <a:gd name="connsiteX0" fmla="*/ 128259 w 256517"/>
                    <a:gd name="connsiteY0" fmla="*/ 0 h 195442"/>
                    <a:gd name="connsiteX1" fmla="*/ 0 w 256517"/>
                    <a:gd name="connsiteY1" fmla="*/ 97721 h 195442"/>
                    <a:gd name="connsiteX2" fmla="*/ 128259 w 256517"/>
                    <a:gd name="connsiteY2" fmla="*/ 195442 h 195442"/>
                    <a:gd name="connsiteX3" fmla="*/ 256518 w 256517"/>
                    <a:gd name="connsiteY3" fmla="*/ 97721 h 195442"/>
                    <a:gd name="connsiteX4" fmla="*/ 128259 w 256517"/>
                    <a:gd name="connsiteY4" fmla="*/ 0 h 195442"/>
                    <a:gd name="connsiteX5" fmla="*/ 128259 w 256517"/>
                    <a:gd name="connsiteY5" fmla="*/ 152689 h 195442"/>
                    <a:gd name="connsiteX6" fmla="*/ 61076 w 256517"/>
                    <a:gd name="connsiteY6" fmla="*/ 103829 h 195442"/>
                    <a:gd name="connsiteX7" fmla="*/ 128259 w 256517"/>
                    <a:gd name="connsiteY7" fmla="*/ 48861 h 195442"/>
                    <a:gd name="connsiteX8" fmla="*/ 195442 w 256517"/>
                    <a:gd name="connsiteY8" fmla="*/ 103829 h 195442"/>
                    <a:gd name="connsiteX9" fmla="*/ 128259 w 256517"/>
                    <a:gd name="connsiteY9" fmla="*/ 152689 h 19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517" h="195442">
                      <a:moveTo>
                        <a:pt x="128259" y="0"/>
                      </a:moveTo>
                      <a:cubicBezTo>
                        <a:pt x="42753" y="0"/>
                        <a:pt x="0" y="36645"/>
                        <a:pt x="0" y="97721"/>
                      </a:cubicBezTo>
                      <a:cubicBezTo>
                        <a:pt x="0" y="158797"/>
                        <a:pt x="48860" y="195442"/>
                        <a:pt x="128259" y="195442"/>
                      </a:cubicBezTo>
                      <a:cubicBezTo>
                        <a:pt x="213765" y="195442"/>
                        <a:pt x="256518" y="158797"/>
                        <a:pt x="256518" y="97721"/>
                      </a:cubicBezTo>
                      <a:cubicBezTo>
                        <a:pt x="256518" y="36645"/>
                        <a:pt x="207658" y="0"/>
                        <a:pt x="128259" y="0"/>
                      </a:cubicBezTo>
                      <a:moveTo>
                        <a:pt x="128259" y="152689"/>
                      </a:moveTo>
                      <a:cubicBezTo>
                        <a:pt x="85506" y="152689"/>
                        <a:pt x="61076" y="134367"/>
                        <a:pt x="61076" y="103829"/>
                      </a:cubicBezTo>
                      <a:cubicBezTo>
                        <a:pt x="61076" y="67183"/>
                        <a:pt x="85506" y="48861"/>
                        <a:pt x="128259" y="48861"/>
                      </a:cubicBezTo>
                      <a:cubicBezTo>
                        <a:pt x="171012" y="48861"/>
                        <a:pt x="195442" y="67183"/>
                        <a:pt x="195442" y="103829"/>
                      </a:cubicBezTo>
                      <a:cubicBezTo>
                        <a:pt x="195442" y="134367"/>
                        <a:pt x="171012" y="152689"/>
                        <a:pt x="128259" y="152689"/>
                      </a:cubicBezTo>
                    </a:path>
                  </a:pathLst>
                </a:custGeom>
                <a:grpFill/>
                <a:ln w="61076" cap="flat">
                  <a:noFill/>
                  <a:prstDash val="solid"/>
                  <a:miter/>
                </a:ln>
              </p:spPr>
              <p:txBody>
                <a:bodyPr rtlCol="0" anchor="ctr"/>
                <a:lstStyle/>
                <a:p>
                  <a:endParaRPr lang="fr-FR" sz="1013"/>
                </a:p>
              </p:txBody>
            </p:sp>
            <p:sp>
              <p:nvSpPr>
                <p:cNvPr id="40" name="Forme libre : forme 39">
                  <a:extLst>
                    <a:ext uri="{FF2B5EF4-FFF2-40B4-BE49-F238E27FC236}">
                      <a16:creationId xmlns:a16="http://schemas.microsoft.com/office/drawing/2014/main" id="{CB1DD4C3-756B-4624-8E1B-9DB1ED15252B}"/>
                    </a:ext>
                  </a:extLst>
                </p:cNvPr>
                <p:cNvSpPr/>
                <p:nvPr/>
              </p:nvSpPr>
              <p:spPr>
                <a:xfrm>
                  <a:off x="4927489" y="6235959"/>
                  <a:ext cx="219872" cy="189334"/>
                </a:xfrm>
                <a:custGeom>
                  <a:avLst/>
                  <a:gdLst>
                    <a:gd name="connsiteX0" fmla="*/ 0 w 219872"/>
                    <a:gd name="connsiteY0" fmla="*/ 0 h 189334"/>
                    <a:gd name="connsiteX1" fmla="*/ 0 w 219872"/>
                    <a:gd name="connsiteY1" fmla="*/ 42753 h 189334"/>
                    <a:gd name="connsiteX2" fmla="*/ 79398 w 219872"/>
                    <a:gd name="connsiteY2" fmla="*/ 42753 h 189334"/>
                    <a:gd name="connsiteX3" fmla="*/ 79398 w 219872"/>
                    <a:gd name="connsiteY3" fmla="*/ 171012 h 189334"/>
                    <a:gd name="connsiteX4" fmla="*/ 116044 w 219872"/>
                    <a:gd name="connsiteY4" fmla="*/ 189335 h 189334"/>
                    <a:gd name="connsiteX5" fmla="*/ 152689 w 219872"/>
                    <a:gd name="connsiteY5" fmla="*/ 171012 h 189334"/>
                    <a:gd name="connsiteX6" fmla="*/ 152689 w 219872"/>
                    <a:gd name="connsiteY6" fmla="*/ 42753 h 189334"/>
                    <a:gd name="connsiteX7" fmla="*/ 219873 w 219872"/>
                    <a:gd name="connsiteY7" fmla="*/ 42753 h 189334"/>
                    <a:gd name="connsiteX8" fmla="*/ 219873 w 219872"/>
                    <a:gd name="connsiteY8" fmla="*/ 0 h 189334"/>
                    <a:gd name="connsiteX9" fmla="*/ 0 w 219872"/>
                    <a:gd name="connsiteY9" fmla="*/ 0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872" h="189334">
                      <a:moveTo>
                        <a:pt x="0" y="0"/>
                      </a:moveTo>
                      <a:lnTo>
                        <a:pt x="0" y="42753"/>
                      </a:lnTo>
                      <a:lnTo>
                        <a:pt x="79398" y="42753"/>
                      </a:lnTo>
                      <a:lnTo>
                        <a:pt x="79398" y="171012"/>
                      </a:lnTo>
                      <a:cubicBezTo>
                        <a:pt x="79398" y="183227"/>
                        <a:pt x="97721" y="189335"/>
                        <a:pt x="116044" y="189335"/>
                      </a:cubicBezTo>
                      <a:cubicBezTo>
                        <a:pt x="134366" y="189335"/>
                        <a:pt x="152689" y="183227"/>
                        <a:pt x="152689" y="171012"/>
                      </a:cubicBezTo>
                      <a:lnTo>
                        <a:pt x="152689" y="42753"/>
                      </a:lnTo>
                      <a:lnTo>
                        <a:pt x="219873" y="42753"/>
                      </a:lnTo>
                      <a:lnTo>
                        <a:pt x="219873" y="0"/>
                      </a:lnTo>
                      <a:lnTo>
                        <a:pt x="0" y="0"/>
                      </a:lnTo>
                      <a:close/>
                    </a:path>
                  </a:pathLst>
                </a:custGeom>
                <a:grpFill/>
                <a:ln w="61076" cap="flat">
                  <a:noFill/>
                  <a:prstDash val="solid"/>
                  <a:miter/>
                </a:ln>
              </p:spPr>
              <p:txBody>
                <a:bodyPr rtlCol="0" anchor="ctr"/>
                <a:lstStyle/>
                <a:p>
                  <a:endParaRPr lang="fr-FR" sz="1013"/>
                </a:p>
              </p:txBody>
            </p:sp>
            <p:sp>
              <p:nvSpPr>
                <p:cNvPr id="41" name="Forme libre : forme 40">
                  <a:extLst>
                    <a:ext uri="{FF2B5EF4-FFF2-40B4-BE49-F238E27FC236}">
                      <a16:creationId xmlns:a16="http://schemas.microsoft.com/office/drawing/2014/main" id="{879924CA-C0C6-4992-BEFD-523AD69502A5}"/>
                    </a:ext>
                  </a:extLst>
                </p:cNvPr>
                <p:cNvSpPr/>
                <p:nvPr/>
              </p:nvSpPr>
              <p:spPr>
                <a:xfrm>
                  <a:off x="5458848" y="6229851"/>
                  <a:ext cx="207657" cy="184204"/>
                </a:xfrm>
                <a:custGeom>
                  <a:avLst/>
                  <a:gdLst>
                    <a:gd name="connsiteX0" fmla="*/ 109937 w 207657"/>
                    <a:gd name="connsiteY0" fmla="*/ 146582 h 184204"/>
                    <a:gd name="connsiteX1" fmla="*/ 73291 w 207657"/>
                    <a:gd name="connsiteY1" fmla="*/ 140474 h 184204"/>
                    <a:gd name="connsiteX2" fmla="*/ 61076 w 207657"/>
                    <a:gd name="connsiteY2" fmla="*/ 109936 h 184204"/>
                    <a:gd name="connsiteX3" fmla="*/ 61076 w 207657"/>
                    <a:gd name="connsiteY3" fmla="*/ 18323 h 184204"/>
                    <a:gd name="connsiteX4" fmla="*/ 30538 w 207657"/>
                    <a:gd name="connsiteY4" fmla="*/ 0 h 184204"/>
                    <a:gd name="connsiteX5" fmla="*/ 0 w 207657"/>
                    <a:gd name="connsiteY5" fmla="*/ 18323 h 184204"/>
                    <a:gd name="connsiteX6" fmla="*/ 0 w 207657"/>
                    <a:gd name="connsiteY6" fmla="*/ 103829 h 184204"/>
                    <a:gd name="connsiteX7" fmla="*/ 30538 w 207657"/>
                    <a:gd name="connsiteY7" fmla="*/ 171012 h 184204"/>
                    <a:gd name="connsiteX8" fmla="*/ 152689 w 207657"/>
                    <a:gd name="connsiteY8" fmla="*/ 183227 h 184204"/>
                    <a:gd name="connsiteX9" fmla="*/ 207658 w 207657"/>
                    <a:gd name="connsiteY9" fmla="*/ 183227 h 184204"/>
                    <a:gd name="connsiteX10" fmla="*/ 207658 w 207657"/>
                    <a:gd name="connsiteY10" fmla="*/ 177120 h 184204"/>
                    <a:gd name="connsiteX11" fmla="*/ 207658 w 207657"/>
                    <a:gd name="connsiteY11" fmla="*/ 140474 h 184204"/>
                    <a:gd name="connsiteX12" fmla="*/ 109937 w 207657"/>
                    <a:gd name="connsiteY12" fmla="*/ 146582 h 184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57" h="184204">
                      <a:moveTo>
                        <a:pt x="109937" y="146582"/>
                      </a:moveTo>
                      <a:cubicBezTo>
                        <a:pt x="91614" y="146582"/>
                        <a:pt x="79399" y="140474"/>
                        <a:pt x="73291" y="140474"/>
                      </a:cubicBezTo>
                      <a:cubicBezTo>
                        <a:pt x="61076" y="134367"/>
                        <a:pt x="61076" y="122151"/>
                        <a:pt x="61076" y="109936"/>
                      </a:cubicBezTo>
                      <a:lnTo>
                        <a:pt x="61076" y="18323"/>
                      </a:lnTo>
                      <a:cubicBezTo>
                        <a:pt x="61076" y="6108"/>
                        <a:pt x="42753" y="0"/>
                        <a:pt x="30538" y="0"/>
                      </a:cubicBezTo>
                      <a:cubicBezTo>
                        <a:pt x="12215" y="0"/>
                        <a:pt x="0" y="6108"/>
                        <a:pt x="0" y="18323"/>
                      </a:cubicBezTo>
                      <a:lnTo>
                        <a:pt x="0" y="103829"/>
                      </a:lnTo>
                      <a:cubicBezTo>
                        <a:pt x="0" y="134367"/>
                        <a:pt x="12215" y="158797"/>
                        <a:pt x="30538" y="171012"/>
                      </a:cubicBezTo>
                      <a:cubicBezTo>
                        <a:pt x="54968" y="189335"/>
                        <a:pt x="103829" y="183227"/>
                        <a:pt x="152689" y="183227"/>
                      </a:cubicBezTo>
                      <a:lnTo>
                        <a:pt x="207658" y="183227"/>
                      </a:lnTo>
                      <a:lnTo>
                        <a:pt x="207658" y="177120"/>
                      </a:lnTo>
                      <a:lnTo>
                        <a:pt x="207658" y="140474"/>
                      </a:lnTo>
                      <a:lnTo>
                        <a:pt x="109937" y="146582"/>
                      </a:lnTo>
                      <a:close/>
                    </a:path>
                  </a:pathLst>
                </a:custGeom>
                <a:grpFill/>
                <a:ln w="61076" cap="flat">
                  <a:noFill/>
                  <a:prstDash val="solid"/>
                  <a:miter/>
                </a:ln>
              </p:spPr>
              <p:txBody>
                <a:bodyPr rtlCol="0" anchor="ctr"/>
                <a:lstStyle/>
                <a:p>
                  <a:endParaRPr lang="fr-FR" sz="1013"/>
                </a:p>
              </p:txBody>
            </p:sp>
            <p:sp>
              <p:nvSpPr>
                <p:cNvPr id="42" name="Forme libre : forme 41">
                  <a:extLst>
                    <a:ext uri="{FF2B5EF4-FFF2-40B4-BE49-F238E27FC236}">
                      <a16:creationId xmlns:a16="http://schemas.microsoft.com/office/drawing/2014/main" id="{90321493-A51D-4667-934F-948EC7CAB445}"/>
                    </a:ext>
                  </a:extLst>
                </p:cNvPr>
                <p:cNvSpPr/>
                <p:nvPr/>
              </p:nvSpPr>
              <p:spPr>
                <a:xfrm>
                  <a:off x="4402238" y="6180991"/>
                  <a:ext cx="274840" cy="244302"/>
                </a:xfrm>
                <a:custGeom>
                  <a:avLst/>
                  <a:gdLst>
                    <a:gd name="connsiteX0" fmla="*/ 97721 w 274840"/>
                    <a:gd name="connsiteY0" fmla="*/ 183227 h 244302"/>
                    <a:gd name="connsiteX1" fmla="*/ 171012 w 274840"/>
                    <a:gd name="connsiteY1" fmla="*/ 244303 h 244302"/>
                    <a:gd name="connsiteX2" fmla="*/ 171012 w 274840"/>
                    <a:gd name="connsiteY2" fmla="*/ 48861 h 244302"/>
                    <a:gd name="connsiteX3" fmla="*/ 274841 w 274840"/>
                    <a:gd name="connsiteY3" fmla="*/ 48861 h 244302"/>
                    <a:gd name="connsiteX4" fmla="*/ 274841 w 274840"/>
                    <a:gd name="connsiteY4" fmla="*/ 0 h 244302"/>
                    <a:gd name="connsiteX5" fmla="*/ 0 w 274840"/>
                    <a:gd name="connsiteY5" fmla="*/ 0 h 244302"/>
                    <a:gd name="connsiteX6" fmla="*/ 0 w 274840"/>
                    <a:gd name="connsiteY6" fmla="*/ 42753 h 244302"/>
                    <a:gd name="connsiteX7" fmla="*/ 91614 w 274840"/>
                    <a:gd name="connsiteY7" fmla="*/ 42753 h 244302"/>
                    <a:gd name="connsiteX8" fmla="*/ 91614 w 274840"/>
                    <a:gd name="connsiteY8" fmla="*/ 183227 h 24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40" h="244302">
                      <a:moveTo>
                        <a:pt x="97721" y="183227"/>
                      </a:moveTo>
                      <a:cubicBezTo>
                        <a:pt x="97721" y="213765"/>
                        <a:pt x="128259" y="238195"/>
                        <a:pt x="171012" y="244303"/>
                      </a:cubicBezTo>
                      <a:lnTo>
                        <a:pt x="171012" y="48861"/>
                      </a:lnTo>
                      <a:lnTo>
                        <a:pt x="274841" y="48861"/>
                      </a:lnTo>
                      <a:lnTo>
                        <a:pt x="274841" y="0"/>
                      </a:lnTo>
                      <a:lnTo>
                        <a:pt x="0" y="0"/>
                      </a:lnTo>
                      <a:lnTo>
                        <a:pt x="0" y="42753"/>
                      </a:lnTo>
                      <a:lnTo>
                        <a:pt x="91614" y="42753"/>
                      </a:lnTo>
                      <a:lnTo>
                        <a:pt x="91614" y="183227"/>
                      </a:lnTo>
                      <a:close/>
                    </a:path>
                  </a:pathLst>
                </a:custGeom>
                <a:grpFill/>
                <a:ln w="61076" cap="flat">
                  <a:noFill/>
                  <a:prstDash val="solid"/>
                  <a:miter/>
                </a:ln>
              </p:spPr>
              <p:txBody>
                <a:bodyPr rtlCol="0" anchor="ctr"/>
                <a:lstStyle/>
                <a:p>
                  <a:endParaRPr lang="fr-FR" sz="1013"/>
                </a:p>
              </p:txBody>
            </p:sp>
            <p:sp>
              <p:nvSpPr>
                <p:cNvPr id="43" name="Forme libre : forme 42">
                  <a:extLst>
                    <a:ext uri="{FF2B5EF4-FFF2-40B4-BE49-F238E27FC236}">
                      <a16:creationId xmlns:a16="http://schemas.microsoft.com/office/drawing/2014/main" id="{F0330A76-D975-4184-B4AF-943D046866DA}"/>
                    </a:ext>
                  </a:extLst>
                </p:cNvPr>
                <p:cNvSpPr/>
                <p:nvPr/>
              </p:nvSpPr>
              <p:spPr>
                <a:xfrm>
                  <a:off x="5141254" y="6229851"/>
                  <a:ext cx="280948" cy="189334"/>
                </a:xfrm>
                <a:custGeom>
                  <a:avLst/>
                  <a:gdLst>
                    <a:gd name="connsiteX0" fmla="*/ 280948 w 280948"/>
                    <a:gd name="connsiteY0" fmla="*/ 189335 h 189334"/>
                    <a:gd name="connsiteX1" fmla="*/ 280948 w 280948"/>
                    <a:gd name="connsiteY1" fmla="*/ 183227 h 189334"/>
                    <a:gd name="connsiteX2" fmla="*/ 158797 w 280948"/>
                    <a:gd name="connsiteY2" fmla="*/ 6108 h 189334"/>
                    <a:gd name="connsiteX3" fmla="*/ 140474 w 280948"/>
                    <a:gd name="connsiteY3" fmla="*/ 0 h 189334"/>
                    <a:gd name="connsiteX4" fmla="*/ 122151 w 280948"/>
                    <a:gd name="connsiteY4" fmla="*/ 6108 h 189334"/>
                    <a:gd name="connsiteX5" fmla="*/ 0 w 280948"/>
                    <a:gd name="connsiteY5" fmla="*/ 183227 h 189334"/>
                    <a:gd name="connsiteX6" fmla="*/ 0 w 280948"/>
                    <a:gd name="connsiteY6" fmla="*/ 189335 h 189334"/>
                    <a:gd name="connsiteX7" fmla="*/ 61076 w 280948"/>
                    <a:gd name="connsiteY7" fmla="*/ 189335 h 189334"/>
                    <a:gd name="connsiteX8" fmla="*/ 61076 w 280948"/>
                    <a:gd name="connsiteY8" fmla="*/ 183227 h 189334"/>
                    <a:gd name="connsiteX9" fmla="*/ 73291 w 280948"/>
                    <a:gd name="connsiteY9" fmla="*/ 146582 h 189334"/>
                    <a:gd name="connsiteX10" fmla="*/ 207658 w 280948"/>
                    <a:gd name="connsiteY10" fmla="*/ 146582 h 189334"/>
                    <a:gd name="connsiteX11" fmla="*/ 219873 w 280948"/>
                    <a:gd name="connsiteY11" fmla="*/ 183227 h 189334"/>
                    <a:gd name="connsiteX12" fmla="*/ 219873 w 280948"/>
                    <a:gd name="connsiteY12" fmla="*/ 189335 h 189334"/>
                    <a:gd name="connsiteX13" fmla="*/ 280948 w 280948"/>
                    <a:gd name="connsiteY13" fmla="*/ 189335 h 189334"/>
                    <a:gd name="connsiteX14" fmla="*/ 97721 w 280948"/>
                    <a:gd name="connsiteY14" fmla="*/ 109936 h 189334"/>
                    <a:gd name="connsiteX15" fmla="*/ 140474 w 280948"/>
                    <a:gd name="connsiteY15" fmla="*/ 54968 h 189334"/>
                    <a:gd name="connsiteX16" fmla="*/ 183227 w 280948"/>
                    <a:gd name="connsiteY16" fmla="*/ 109936 h 189334"/>
                    <a:gd name="connsiteX17" fmla="*/ 97721 w 280948"/>
                    <a:gd name="connsiteY17" fmla="*/ 109936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0948" h="189334">
                      <a:moveTo>
                        <a:pt x="280948" y="189335"/>
                      </a:moveTo>
                      <a:lnTo>
                        <a:pt x="280948" y="183227"/>
                      </a:lnTo>
                      <a:cubicBezTo>
                        <a:pt x="262625" y="109936"/>
                        <a:pt x="177120" y="18323"/>
                        <a:pt x="158797" y="6108"/>
                      </a:cubicBezTo>
                      <a:cubicBezTo>
                        <a:pt x="152689" y="0"/>
                        <a:pt x="146582" y="0"/>
                        <a:pt x="140474" y="0"/>
                      </a:cubicBezTo>
                      <a:cubicBezTo>
                        <a:pt x="134366" y="0"/>
                        <a:pt x="128259" y="0"/>
                        <a:pt x="122151" y="6108"/>
                      </a:cubicBezTo>
                      <a:cubicBezTo>
                        <a:pt x="103829" y="18323"/>
                        <a:pt x="18322" y="103829"/>
                        <a:pt x="0" y="183227"/>
                      </a:cubicBezTo>
                      <a:lnTo>
                        <a:pt x="0" y="189335"/>
                      </a:lnTo>
                      <a:lnTo>
                        <a:pt x="61076" y="189335"/>
                      </a:lnTo>
                      <a:lnTo>
                        <a:pt x="61076" y="183227"/>
                      </a:lnTo>
                      <a:cubicBezTo>
                        <a:pt x="61076" y="171012"/>
                        <a:pt x="67183" y="158797"/>
                        <a:pt x="73291" y="146582"/>
                      </a:cubicBezTo>
                      <a:lnTo>
                        <a:pt x="207658" y="146582"/>
                      </a:lnTo>
                      <a:cubicBezTo>
                        <a:pt x="213765" y="158797"/>
                        <a:pt x="219873" y="171012"/>
                        <a:pt x="219873" y="183227"/>
                      </a:cubicBezTo>
                      <a:lnTo>
                        <a:pt x="219873" y="189335"/>
                      </a:lnTo>
                      <a:lnTo>
                        <a:pt x="280948" y="189335"/>
                      </a:lnTo>
                      <a:close/>
                      <a:moveTo>
                        <a:pt x="97721" y="109936"/>
                      </a:moveTo>
                      <a:cubicBezTo>
                        <a:pt x="109936" y="91614"/>
                        <a:pt x="128259" y="73291"/>
                        <a:pt x="140474" y="54968"/>
                      </a:cubicBezTo>
                      <a:cubicBezTo>
                        <a:pt x="158797" y="73291"/>
                        <a:pt x="171012" y="91614"/>
                        <a:pt x="183227" y="109936"/>
                      </a:cubicBezTo>
                      <a:lnTo>
                        <a:pt x="97721" y="109936"/>
                      </a:lnTo>
                      <a:close/>
                    </a:path>
                  </a:pathLst>
                </a:custGeom>
                <a:grpFill/>
                <a:ln w="61076" cap="flat">
                  <a:noFill/>
                  <a:prstDash val="solid"/>
                  <a:miter/>
                </a:ln>
              </p:spPr>
              <p:txBody>
                <a:bodyPr rtlCol="0" anchor="ctr"/>
                <a:lstStyle/>
                <a:p>
                  <a:endParaRPr lang="fr-FR" sz="1013"/>
                </a:p>
              </p:txBody>
            </p:sp>
          </p:grpSp>
          <p:sp>
            <p:nvSpPr>
              <p:cNvPr id="34" name="Forme libre : forme 33">
                <a:extLst>
                  <a:ext uri="{FF2B5EF4-FFF2-40B4-BE49-F238E27FC236}">
                    <a16:creationId xmlns:a16="http://schemas.microsoft.com/office/drawing/2014/main" id="{7FDECEC5-FC41-4BAE-A89E-A9BB1C7F8516}"/>
                  </a:ext>
                </a:extLst>
              </p:cNvPr>
              <p:cNvSpPr/>
              <p:nvPr/>
            </p:nvSpPr>
            <p:spPr>
              <a:xfrm>
                <a:off x="3752194" y="6289028"/>
                <a:ext cx="485293" cy="148852"/>
              </a:xfrm>
              <a:custGeom>
                <a:avLst/>
                <a:gdLst>
                  <a:gd name="connsiteX0" fmla="*/ 478155 w 485293"/>
                  <a:gd name="connsiteY0" fmla="*/ 3810 h 148852"/>
                  <a:gd name="connsiteX1" fmla="*/ 477203 w 485293"/>
                  <a:gd name="connsiteY1" fmla="*/ 0 h 148852"/>
                  <a:gd name="connsiteX2" fmla="*/ 221933 w 485293"/>
                  <a:gd name="connsiteY2" fmla="*/ 77153 h 148852"/>
                  <a:gd name="connsiteX3" fmla="*/ 0 w 485293"/>
                  <a:gd name="connsiteY3" fmla="*/ 8573 h 148852"/>
                  <a:gd name="connsiteX4" fmla="*/ 202883 w 485293"/>
                  <a:gd name="connsiteY4" fmla="*/ 129540 h 148852"/>
                  <a:gd name="connsiteX5" fmla="*/ 446722 w 485293"/>
                  <a:gd name="connsiteY5" fmla="*/ 126683 h 148852"/>
                  <a:gd name="connsiteX6" fmla="*/ 478155 w 485293"/>
                  <a:gd name="connsiteY6" fmla="*/ 3810 h 14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5293" h="148852">
                    <a:moveTo>
                      <a:pt x="478155" y="3810"/>
                    </a:moveTo>
                    <a:cubicBezTo>
                      <a:pt x="478155" y="2858"/>
                      <a:pt x="477203" y="953"/>
                      <a:pt x="477203" y="0"/>
                    </a:cubicBezTo>
                    <a:cubicBezTo>
                      <a:pt x="432435" y="51435"/>
                      <a:pt x="320993" y="84773"/>
                      <a:pt x="221933" y="77153"/>
                    </a:cubicBezTo>
                    <a:cubicBezTo>
                      <a:pt x="162878" y="72390"/>
                      <a:pt x="54293" y="42863"/>
                      <a:pt x="0" y="8573"/>
                    </a:cubicBezTo>
                    <a:cubicBezTo>
                      <a:pt x="58103" y="63818"/>
                      <a:pt x="125730" y="106680"/>
                      <a:pt x="202883" y="129540"/>
                    </a:cubicBezTo>
                    <a:cubicBezTo>
                      <a:pt x="294322" y="156210"/>
                      <a:pt x="391478" y="155258"/>
                      <a:pt x="446722" y="126683"/>
                    </a:cubicBezTo>
                    <a:cubicBezTo>
                      <a:pt x="484822" y="99060"/>
                      <a:pt x="493395" y="50483"/>
                      <a:pt x="478155" y="3810"/>
                    </a:cubicBezTo>
                  </a:path>
                </a:pathLst>
              </a:custGeom>
              <a:grpFill/>
              <a:ln w="9525" cap="flat">
                <a:noFill/>
                <a:prstDash val="solid"/>
                <a:miter/>
              </a:ln>
            </p:spPr>
            <p:txBody>
              <a:bodyPr rtlCol="0" anchor="ctr"/>
              <a:lstStyle/>
              <a:p>
                <a:endParaRPr lang="fr-FR" sz="1013"/>
              </a:p>
            </p:txBody>
          </p:sp>
          <p:sp>
            <p:nvSpPr>
              <p:cNvPr id="35" name="Forme libre : forme 34">
                <a:extLst>
                  <a:ext uri="{FF2B5EF4-FFF2-40B4-BE49-F238E27FC236}">
                    <a16:creationId xmlns:a16="http://schemas.microsoft.com/office/drawing/2014/main" id="{C08C79C4-2EAF-4F0B-AC26-85541044BFC4}"/>
                  </a:ext>
                </a:extLst>
              </p:cNvPr>
              <p:cNvSpPr/>
              <p:nvPr/>
            </p:nvSpPr>
            <p:spPr>
              <a:xfrm>
                <a:off x="3729334" y="5940743"/>
                <a:ext cx="469766" cy="631117"/>
              </a:xfrm>
              <a:custGeom>
                <a:avLst/>
                <a:gdLst>
                  <a:gd name="connsiteX0" fmla="*/ 375285 w 469766"/>
                  <a:gd name="connsiteY0" fmla="*/ 28246 h 631117"/>
                  <a:gd name="connsiteX1" fmla="*/ 304800 w 469766"/>
                  <a:gd name="connsiteY1" fmla="*/ 574981 h 631117"/>
                  <a:gd name="connsiteX2" fmla="*/ 0 w 469766"/>
                  <a:gd name="connsiteY2" fmla="*/ 536881 h 631117"/>
                  <a:gd name="connsiteX3" fmla="*/ 127635 w 469766"/>
                  <a:gd name="connsiteY3" fmla="*/ 574981 h 631117"/>
                  <a:gd name="connsiteX4" fmla="*/ 335280 w 469766"/>
                  <a:gd name="connsiteY4" fmla="*/ 201601 h 631117"/>
                  <a:gd name="connsiteX5" fmla="*/ 306705 w 469766"/>
                  <a:gd name="connsiteY5" fmla="*/ 53011 h 631117"/>
                  <a:gd name="connsiteX6" fmla="*/ 171450 w 469766"/>
                  <a:gd name="connsiteY6" fmla="*/ 28246 h 631117"/>
                  <a:gd name="connsiteX7" fmla="*/ 375285 w 469766"/>
                  <a:gd name="connsiteY7" fmla="*/ 28246 h 63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9766" h="631117">
                    <a:moveTo>
                      <a:pt x="375285" y="28246"/>
                    </a:moveTo>
                    <a:cubicBezTo>
                      <a:pt x="555307" y="133973"/>
                      <a:pt x="447675" y="468301"/>
                      <a:pt x="304800" y="574981"/>
                    </a:cubicBezTo>
                    <a:cubicBezTo>
                      <a:pt x="171450" y="674993"/>
                      <a:pt x="30480" y="628321"/>
                      <a:pt x="0" y="536881"/>
                    </a:cubicBezTo>
                    <a:cubicBezTo>
                      <a:pt x="26670" y="576886"/>
                      <a:pt x="80010" y="591173"/>
                      <a:pt x="127635" y="574981"/>
                    </a:cubicBezTo>
                    <a:cubicBezTo>
                      <a:pt x="259080" y="522593"/>
                      <a:pt x="326707" y="284468"/>
                      <a:pt x="335280" y="201601"/>
                    </a:cubicBezTo>
                    <a:cubicBezTo>
                      <a:pt x="340995" y="130163"/>
                      <a:pt x="331470" y="82538"/>
                      <a:pt x="306705" y="53011"/>
                    </a:cubicBezTo>
                    <a:cubicBezTo>
                      <a:pt x="278130" y="23483"/>
                      <a:pt x="235268" y="8243"/>
                      <a:pt x="171450" y="28246"/>
                    </a:cubicBezTo>
                    <a:cubicBezTo>
                      <a:pt x="215265" y="-6996"/>
                      <a:pt x="308610" y="-11759"/>
                      <a:pt x="375285" y="28246"/>
                    </a:cubicBezTo>
                  </a:path>
                </a:pathLst>
              </a:custGeom>
              <a:grpFill/>
              <a:ln w="9525" cap="flat">
                <a:noFill/>
                <a:prstDash val="solid"/>
                <a:miter/>
              </a:ln>
            </p:spPr>
            <p:txBody>
              <a:bodyPr rtlCol="0" anchor="ctr"/>
              <a:lstStyle/>
              <a:p>
                <a:endParaRPr lang="fr-FR" sz="1013"/>
              </a:p>
            </p:txBody>
          </p:sp>
          <p:sp>
            <p:nvSpPr>
              <p:cNvPr id="36" name="Forme libre : forme 35">
                <a:extLst>
                  <a:ext uri="{FF2B5EF4-FFF2-40B4-BE49-F238E27FC236}">
                    <a16:creationId xmlns:a16="http://schemas.microsoft.com/office/drawing/2014/main" id="{CB01249E-9FFF-4BDD-9CB3-D83D8C2D10FC}"/>
                  </a:ext>
                </a:extLst>
              </p:cNvPr>
              <p:cNvSpPr/>
              <p:nvPr/>
            </p:nvSpPr>
            <p:spPr>
              <a:xfrm>
                <a:off x="3666469" y="5987915"/>
                <a:ext cx="604308" cy="425890"/>
              </a:xfrm>
              <a:custGeom>
                <a:avLst/>
                <a:gdLst>
                  <a:gd name="connsiteX0" fmla="*/ 538163 w 604308"/>
                  <a:gd name="connsiteY0" fmla="*/ 422081 h 425890"/>
                  <a:gd name="connsiteX1" fmla="*/ 540068 w 604308"/>
                  <a:gd name="connsiteY1" fmla="*/ 421128 h 425890"/>
                  <a:gd name="connsiteX2" fmla="*/ 540068 w 604308"/>
                  <a:gd name="connsiteY2" fmla="*/ 421128 h 425890"/>
                  <a:gd name="connsiteX3" fmla="*/ 550545 w 604308"/>
                  <a:gd name="connsiteY3" fmla="*/ 412556 h 425890"/>
                  <a:gd name="connsiteX4" fmla="*/ 555308 w 604308"/>
                  <a:gd name="connsiteY4" fmla="*/ 407793 h 425890"/>
                  <a:gd name="connsiteX5" fmla="*/ 467678 w 604308"/>
                  <a:gd name="connsiteY5" fmla="*/ 45843 h 425890"/>
                  <a:gd name="connsiteX6" fmla="*/ 121920 w 604308"/>
                  <a:gd name="connsiteY6" fmla="*/ 38223 h 425890"/>
                  <a:gd name="connsiteX7" fmla="*/ 0 w 604308"/>
                  <a:gd name="connsiteY7" fmla="*/ 178241 h 425890"/>
                  <a:gd name="connsiteX8" fmla="*/ 118110 w 604308"/>
                  <a:gd name="connsiteY8" fmla="*/ 115375 h 425890"/>
                  <a:gd name="connsiteX9" fmla="*/ 362903 w 604308"/>
                  <a:gd name="connsiteY9" fmla="*/ 148713 h 425890"/>
                  <a:gd name="connsiteX10" fmla="*/ 501968 w 604308"/>
                  <a:gd name="connsiteY10" fmla="*/ 224913 h 425890"/>
                  <a:gd name="connsiteX11" fmla="*/ 561022 w 604308"/>
                  <a:gd name="connsiteY11" fmla="*/ 300161 h 425890"/>
                  <a:gd name="connsiteX12" fmla="*/ 561975 w 604308"/>
                  <a:gd name="connsiteY12" fmla="*/ 303971 h 425890"/>
                  <a:gd name="connsiteX13" fmla="*/ 528638 w 604308"/>
                  <a:gd name="connsiteY13" fmla="*/ 425891 h 425890"/>
                  <a:gd name="connsiteX14" fmla="*/ 528638 w 604308"/>
                  <a:gd name="connsiteY14" fmla="*/ 425891 h 425890"/>
                  <a:gd name="connsiteX15" fmla="*/ 534353 w 604308"/>
                  <a:gd name="connsiteY15" fmla="*/ 423033 h 425890"/>
                  <a:gd name="connsiteX16" fmla="*/ 535305 w 604308"/>
                  <a:gd name="connsiteY16" fmla="*/ 422081 h 425890"/>
                  <a:gd name="connsiteX17" fmla="*/ 538163 w 604308"/>
                  <a:gd name="connsiteY17" fmla="*/ 422081 h 42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4308" h="425890">
                    <a:moveTo>
                      <a:pt x="538163" y="422081"/>
                    </a:moveTo>
                    <a:cubicBezTo>
                      <a:pt x="539115" y="422081"/>
                      <a:pt x="540068" y="421128"/>
                      <a:pt x="540068" y="421128"/>
                    </a:cubicBezTo>
                    <a:cubicBezTo>
                      <a:pt x="540068" y="421128"/>
                      <a:pt x="540068" y="421128"/>
                      <a:pt x="540068" y="421128"/>
                    </a:cubicBezTo>
                    <a:cubicBezTo>
                      <a:pt x="543878" y="418271"/>
                      <a:pt x="547688" y="416366"/>
                      <a:pt x="550545" y="412556"/>
                    </a:cubicBezTo>
                    <a:cubicBezTo>
                      <a:pt x="552450" y="410651"/>
                      <a:pt x="553403" y="409698"/>
                      <a:pt x="555308" y="407793"/>
                    </a:cubicBezTo>
                    <a:cubicBezTo>
                      <a:pt x="624840" y="337308"/>
                      <a:pt x="640080" y="139188"/>
                      <a:pt x="467678" y="45843"/>
                    </a:cubicBezTo>
                    <a:cubicBezTo>
                      <a:pt x="406718" y="12506"/>
                      <a:pt x="263843" y="-34167"/>
                      <a:pt x="121920" y="38223"/>
                    </a:cubicBezTo>
                    <a:cubicBezTo>
                      <a:pt x="75247" y="62036"/>
                      <a:pt x="26670" y="111566"/>
                      <a:pt x="0" y="178241"/>
                    </a:cubicBezTo>
                    <a:cubicBezTo>
                      <a:pt x="19050" y="146808"/>
                      <a:pt x="52388" y="124900"/>
                      <a:pt x="118110" y="115375"/>
                    </a:cubicBezTo>
                    <a:cubicBezTo>
                      <a:pt x="183833" y="106803"/>
                      <a:pt x="274320" y="117281"/>
                      <a:pt x="362903" y="148713"/>
                    </a:cubicBezTo>
                    <a:cubicBezTo>
                      <a:pt x="420053" y="169668"/>
                      <a:pt x="465772" y="195386"/>
                      <a:pt x="501968" y="224913"/>
                    </a:cubicBezTo>
                    <a:cubicBezTo>
                      <a:pt x="531495" y="250631"/>
                      <a:pt x="550545" y="274443"/>
                      <a:pt x="561022" y="300161"/>
                    </a:cubicBezTo>
                    <a:cubicBezTo>
                      <a:pt x="561975" y="301113"/>
                      <a:pt x="561975" y="303018"/>
                      <a:pt x="561975" y="303971"/>
                    </a:cubicBezTo>
                    <a:cubicBezTo>
                      <a:pt x="578168" y="350643"/>
                      <a:pt x="568643" y="399221"/>
                      <a:pt x="528638" y="425891"/>
                    </a:cubicBezTo>
                    <a:cubicBezTo>
                      <a:pt x="528638" y="425891"/>
                      <a:pt x="528638" y="425891"/>
                      <a:pt x="528638" y="425891"/>
                    </a:cubicBezTo>
                    <a:cubicBezTo>
                      <a:pt x="530543" y="424938"/>
                      <a:pt x="532447" y="423986"/>
                      <a:pt x="534353" y="423033"/>
                    </a:cubicBezTo>
                    <a:cubicBezTo>
                      <a:pt x="534353" y="423033"/>
                      <a:pt x="535305" y="423033"/>
                      <a:pt x="535305" y="422081"/>
                    </a:cubicBezTo>
                    <a:cubicBezTo>
                      <a:pt x="537210" y="423033"/>
                      <a:pt x="538163" y="423033"/>
                      <a:pt x="538163" y="422081"/>
                    </a:cubicBezTo>
                  </a:path>
                </a:pathLst>
              </a:custGeom>
              <a:grpFill/>
              <a:ln w="9525" cap="flat">
                <a:noFill/>
                <a:prstDash val="solid"/>
                <a:miter/>
              </a:ln>
            </p:spPr>
            <p:txBody>
              <a:bodyPr rtlCol="0" anchor="ctr"/>
              <a:lstStyle/>
              <a:p>
                <a:endParaRPr lang="fr-FR" sz="1013"/>
              </a:p>
            </p:txBody>
          </p:sp>
          <p:sp>
            <p:nvSpPr>
              <p:cNvPr id="37" name="Forme libre : forme 36">
                <a:extLst>
                  <a:ext uri="{FF2B5EF4-FFF2-40B4-BE49-F238E27FC236}">
                    <a16:creationId xmlns:a16="http://schemas.microsoft.com/office/drawing/2014/main" id="{386A6915-9EAE-499E-B8B3-B6CBD7DEE10B}"/>
                  </a:ext>
                </a:extLst>
              </p:cNvPr>
              <p:cNvSpPr/>
              <p:nvPr/>
            </p:nvSpPr>
            <p:spPr>
              <a:xfrm>
                <a:off x="3672048" y="6144198"/>
                <a:ext cx="312555" cy="155307"/>
              </a:xfrm>
              <a:custGeom>
                <a:avLst/>
                <a:gdLst>
                  <a:gd name="connsiteX0" fmla="*/ 18233 w 312555"/>
                  <a:gd name="connsiteY0" fmla="*/ 135305 h 155307"/>
                  <a:gd name="connsiteX1" fmla="*/ 33474 w 312555"/>
                  <a:gd name="connsiteY1" fmla="*/ 155308 h 155307"/>
                  <a:gd name="connsiteX2" fmla="*/ 312556 w 312555"/>
                  <a:gd name="connsiteY2" fmla="*/ 21958 h 155307"/>
                  <a:gd name="connsiteX3" fmla="*/ 15376 w 312555"/>
                  <a:gd name="connsiteY3" fmla="*/ 43865 h 155307"/>
                  <a:gd name="connsiteX4" fmla="*/ 18233 w 312555"/>
                  <a:gd name="connsiteY4" fmla="*/ 135305 h 155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55" h="155307">
                    <a:moveTo>
                      <a:pt x="18233" y="135305"/>
                    </a:moveTo>
                    <a:cubicBezTo>
                      <a:pt x="21091" y="140068"/>
                      <a:pt x="28711" y="149593"/>
                      <a:pt x="33474" y="155308"/>
                    </a:cubicBezTo>
                    <a:cubicBezTo>
                      <a:pt x="67764" y="74345"/>
                      <a:pt x="257311" y="21005"/>
                      <a:pt x="312556" y="21958"/>
                    </a:cubicBezTo>
                    <a:cubicBezTo>
                      <a:pt x="186826" y="-18047"/>
                      <a:pt x="63954" y="1003"/>
                      <a:pt x="15376" y="43865"/>
                    </a:cubicBezTo>
                    <a:cubicBezTo>
                      <a:pt x="-2721" y="63868"/>
                      <a:pt x="-8436" y="93395"/>
                      <a:pt x="18233" y="135305"/>
                    </a:cubicBezTo>
                  </a:path>
                </a:pathLst>
              </a:custGeom>
              <a:grpFill/>
              <a:ln w="9525" cap="flat">
                <a:noFill/>
                <a:prstDash val="solid"/>
                <a:miter/>
              </a:ln>
            </p:spPr>
            <p:txBody>
              <a:bodyPr rtlCol="0" anchor="ctr"/>
              <a:lstStyle/>
              <a:p>
                <a:endParaRPr lang="fr-FR" sz="1013"/>
              </a:p>
            </p:txBody>
          </p:sp>
          <p:sp>
            <p:nvSpPr>
              <p:cNvPr id="38" name="Forme libre : forme 37">
                <a:extLst>
                  <a:ext uri="{FF2B5EF4-FFF2-40B4-BE49-F238E27FC236}">
                    <a16:creationId xmlns:a16="http://schemas.microsoft.com/office/drawing/2014/main" id="{1A716282-49DF-47D2-9634-FA9DB109F188}"/>
                  </a:ext>
                </a:extLst>
              </p:cNvPr>
              <p:cNvSpPr/>
              <p:nvPr/>
            </p:nvSpPr>
            <p:spPr>
              <a:xfrm>
                <a:off x="3653062" y="6189016"/>
                <a:ext cx="534424" cy="350126"/>
              </a:xfrm>
              <a:custGeom>
                <a:avLst/>
                <a:gdLst>
                  <a:gd name="connsiteX0" fmla="*/ 405837 w 534424"/>
                  <a:gd name="connsiteY0" fmla="*/ 275273 h 350126"/>
                  <a:gd name="connsiteX1" fmla="*/ 54364 w 534424"/>
                  <a:gd name="connsiteY1" fmla="*/ 113348 h 350126"/>
                  <a:gd name="connsiteX2" fmla="*/ 52459 w 534424"/>
                  <a:gd name="connsiteY2" fmla="*/ 111443 h 350126"/>
                  <a:gd name="connsiteX3" fmla="*/ 37219 w 534424"/>
                  <a:gd name="connsiteY3" fmla="*/ 91440 h 350126"/>
                  <a:gd name="connsiteX4" fmla="*/ 34362 w 534424"/>
                  <a:gd name="connsiteY4" fmla="*/ 0 h 350126"/>
                  <a:gd name="connsiteX5" fmla="*/ 22932 w 534424"/>
                  <a:gd name="connsiteY5" fmla="*/ 12383 h 350126"/>
                  <a:gd name="connsiteX6" fmla="*/ 11502 w 534424"/>
                  <a:gd name="connsiteY6" fmla="*/ 161925 h 350126"/>
                  <a:gd name="connsiteX7" fmla="*/ 364879 w 534424"/>
                  <a:gd name="connsiteY7" fmla="*/ 346710 h 350126"/>
                  <a:gd name="connsiteX8" fmla="*/ 534424 w 534424"/>
                  <a:gd name="connsiteY8" fmla="*/ 261938 h 350126"/>
                  <a:gd name="connsiteX9" fmla="*/ 405837 w 534424"/>
                  <a:gd name="connsiteY9" fmla="*/ 275273 h 35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4424" h="350126">
                    <a:moveTo>
                      <a:pt x="405837" y="275273"/>
                    </a:moveTo>
                    <a:cubicBezTo>
                      <a:pt x="304872" y="269558"/>
                      <a:pt x="158187" y="230505"/>
                      <a:pt x="54364" y="113348"/>
                    </a:cubicBezTo>
                    <a:cubicBezTo>
                      <a:pt x="53412" y="112395"/>
                      <a:pt x="53412" y="112395"/>
                      <a:pt x="52459" y="111443"/>
                    </a:cubicBezTo>
                    <a:cubicBezTo>
                      <a:pt x="47697" y="105728"/>
                      <a:pt x="40077" y="97155"/>
                      <a:pt x="37219" y="91440"/>
                    </a:cubicBezTo>
                    <a:cubicBezTo>
                      <a:pt x="11502" y="49530"/>
                      <a:pt x="17217" y="20003"/>
                      <a:pt x="34362" y="0"/>
                    </a:cubicBezTo>
                    <a:cubicBezTo>
                      <a:pt x="31504" y="2858"/>
                      <a:pt x="26742" y="6668"/>
                      <a:pt x="22932" y="12383"/>
                    </a:cubicBezTo>
                    <a:cubicBezTo>
                      <a:pt x="-3738" y="46673"/>
                      <a:pt x="-6596" y="102870"/>
                      <a:pt x="11502" y="161925"/>
                    </a:cubicBezTo>
                    <a:cubicBezTo>
                      <a:pt x="51507" y="290513"/>
                      <a:pt x="223909" y="367665"/>
                      <a:pt x="364879" y="346710"/>
                    </a:cubicBezTo>
                    <a:cubicBezTo>
                      <a:pt x="454414" y="333375"/>
                      <a:pt x="510612" y="282893"/>
                      <a:pt x="534424" y="261938"/>
                    </a:cubicBezTo>
                    <a:cubicBezTo>
                      <a:pt x="482989" y="275273"/>
                      <a:pt x="445842" y="277178"/>
                      <a:pt x="405837" y="275273"/>
                    </a:cubicBezTo>
                  </a:path>
                </a:pathLst>
              </a:custGeom>
              <a:grpFill/>
              <a:ln w="9525" cap="flat">
                <a:noFill/>
                <a:prstDash val="solid"/>
                <a:miter/>
              </a:ln>
            </p:spPr>
            <p:txBody>
              <a:bodyPr rtlCol="0" anchor="ctr"/>
              <a:lstStyle/>
              <a:p>
                <a:endParaRPr lang="fr-FR" sz="1013"/>
              </a:p>
            </p:txBody>
          </p:sp>
        </p:grpSp>
        <p:grpSp>
          <p:nvGrpSpPr>
            <p:cNvPr id="18" name="Graphique 26">
              <a:extLst>
                <a:ext uri="{FF2B5EF4-FFF2-40B4-BE49-F238E27FC236}">
                  <a16:creationId xmlns:a16="http://schemas.microsoft.com/office/drawing/2014/main" id="{7F5C9EE6-E4F6-482B-B998-CE6B6F3E6838}"/>
                </a:ext>
              </a:extLst>
            </p:cNvPr>
            <p:cNvGrpSpPr/>
            <p:nvPr/>
          </p:nvGrpSpPr>
          <p:grpSpPr>
            <a:xfrm>
              <a:off x="8422137" y="2234511"/>
              <a:ext cx="396375" cy="80411"/>
              <a:chOff x="1774804" y="6077573"/>
              <a:chExt cx="1727835" cy="350520"/>
            </a:xfrm>
            <a:grpFill/>
          </p:grpSpPr>
          <p:sp>
            <p:nvSpPr>
              <p:cNvPr id="23" name="Forme libre : forme 22">
                <a:extLst>
                  <a:ext uri="{FF2B5EF4-FFF2-40B4-BE49-F238E27FC236}">
                    <a16:creationId xmlns:a16="http://schemas.microsoft.com/office/drawing/2014/main" id="{D8C92F02-8F0B-4818-8769-9DF81D175303}"/>
                  </a:ext>
                </a:extLst>
              </p:cNvPr>
              <p:cNvSpPr/>
              <p:nvPr/>
            </p:nvSpPr>
            <p:spPr>
              <a:xfrm>
                <a:off x="1774804" y="6092814"/>
                <a:ext cx="187642" cy="330517"/>
              </a:xfrm>
              <a:custGeom>
                <a:avLst/>
                <a:gdLst>
                  <a:gd name="connsiteX0" fmla="*/ 33338 w 187642"/>
                  <a:gd name="connsiteY0" fmla="*/ 30480 h 330517"/>
                  <a:gd name="connsiteX1" fmla="*/ 33338 w 187642"/>
                  <a:gd name="connsiteY1" fmla="*/ 152400 h 330517"/>
                  <a:gd name="connsiteX2" fmla="*/ 180022 w 187642"/>
                  <a:gd name="connsiteY2" fmla="*/ 152400 h 330517"/>
                  <a:gd name="connsiteX3" fmla="*/ 180022 w 187642"/>
                  <a:gd name="connsiteY3" fmla="*/ 183833 h 330517"/>
                  <a:gd name="connsiteX4" fmla="*/ 33338 w 187642"/>
                  <a:gd name="connsiteY4" fmla="*/ 183833 h 330517"/>
                  <a:gd name="connsiteX5" fmla="*/ 33338 w 187642"/>
                  <a:gd name="connsiteY5" fmla="*/ 330517 h 330517"/>
                  <a:gd name="connsiteX6" fmla="*/ 0 w 187642"/>
                  <a:gd name="connsiteY6" fmla="*/ 330517 h 330517"/>
                  <a:gd name="connsiteX7" fmla="*/ 0 w 187642"/>
                  <a:gd name="connsiteY7" fmla="*/ 0 h 330517"/>
                  <a:gd name="connsiteX8" fmla="*/ 187642 w 187642"/>
                  <a:gd name="connsiteY8" fmla="*/ 0 h 330517"/>
                  <a:gd name="connsiteX9" fmla="*/ 187642 w 187642"/>
                  <a:gd name="connsiteY9" fmla="*/ 31433 h 330517"/>
                  <a:gd name="connsiteX10" fmla="*/ 33338 w 187642"/>
                  <a:gd name="connsiteY10" fmla="*/ 31433 h 330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642" h="330517">
                    <a:moveTo>
                      <a:pt x="33338" y="30480"/>
                    </a:moveTo>
                    <a:lnTo>
                      <a:pt x="33338" y="152400"/>
                    </a:lnTo>
                    <a:lnTo>
                      <a:pt x="180022" y="152400"/>
                    </a:lnTo>
                    <a:lnTo>
                      <a:pt x="180022" y="183833"/>
                    </a:lnTo>
                    <a:lnTo>
                      <a:pt x="33338" y="183833"/>
                    </a:lnTo>
                    <a:lnTo>
                      <a:pt x="33338" y="330517"/>
                    </a:lnTo>
                    <a:lnTo>
                      <a:pt x="0" y="330517"/>
                    </a:lnTo>
                    <a:lnTo>
                      <a:pt x="0" y="0"/>
                    </a:lnTo>
                    <a:lnTo>
                      <a:pt x="187642" y="0"/>
                    </a:lnTo>
                    <a:lnTo>
                      <a:pt x="187642" y="31433"/>
                    </a:lnTo>
                    <a:lnTo>
                      <a:pt x="33338" y="31433"/>
                    </a:lnTo>
                    <a:close/>
                  </a:path>
                </a:pathLst>
              </a:custGeom>
              <a:grpFill/>
              <a:ln w="9525" cap="flat">
                <a:noFill/>
                <a:prstDash val="solid"/>
                <a:miter/>
              </a:ln>
            </p:spPr>
            <p:txBody>
              <a:bodyPr rtlCol="0" anchor="ctr"/>
              <a:lstStyle/>
              <a:p>
                <a:endParaRPr lang="fr-FR" sz="1013"/>
              </a:p>
            </p:txBody>
          </p:sp>
          <p:sp>
            <p:nvSpPr>
              <p:cNvPr id="25" name="Forme libre : forme 24">
                <a:extLst>
                  <a:ext uri="{FF2B5EF4-FFF2-40B4-BE49-F238E27FC236}">
                    <a16:creationId xmlns:a16="http://schemas.microsoft.com/office/drawing/2014/main" id="{F48E5177-35BF-45B9-9710-4646A7984DF4}"/>
                  </a:ext>
                </a:extLst>
              </p:cNvPr>
              <p:cNvSpPr/>
              <p:nvPr/>
            </p:nvSpPr>
            <p:spPr>
              <a:xfrm>
                <a:off x="1992926"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3 w 45720"/>
                  <a:gd name="connsiteY6" fmla="*/ 95250 h 331469"/>
                  <a:gd name="connsiteX7" fmla="*/ 39053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8" y="45720"/>
                      <a:pt x="0" y="35242"/>
                      <a:pt x="0" y="22860"/>
                    </a:cubicBezTo>
                    <a:close/>
                    <a:moveTo>
                      <a:pt x="7620" y="95250"/>
                    </a:moveTo>
                    <a:lnTo>
                      <a:pt x="39053" y="95250"/>
                    </a:lnTo>
                    <a:lnTo>
                      <a:pt x="39053"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26" name="Forme libre : forme 25">
                <a:extLst>
                  <a:ext uri="{FF2B5EF4-FFF2-40B4-BE49-F238E27FC236}">
                    <a16:creationId xmlns:a16="http://schemas.microsoft.com/office/drawing/2014/main" id="{861BC58E-129A-4B45-B7DA-E5D2F897A288}"/>
                  </a:ext>
                </a:extLst>
              </p:cNvPr>
              <p:cNvSpPr/>
              <p:nvPr/>
            </p:nvSpPr>
            <p:spPr>
              <a:xfrm>
                <a:off x="2084367" y="6077573"/>
                <a:ext cx="31432" cy="344804"/>
              </a:xfrm>
              <a:custGeom>
                <a:avLst/>
                <a:gdLst>
                  <a:gd name="connsiteX0" fmla="*/ 0 w 31432"/>
                  <a:gd name="connsiteY0" fmla="*/ 0 h 344804"/>
                  <a:gd name="connsiteX1" fmla="*/ 31433 w 31432"/>
                  <a:gd name="connsiteY1" fmla="*/ 0 h 344804"/>
                  <a:gd name="connsiteX2" fmla="*/ 31433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3" y="0"/>
                    </a:lnTo>
                    <a:lnTo>
                      <a:pt x="31433" y="344805"/>
                    </a:lnTo>
                    <a:lnTo>
                      <a:pt x="0" y="344805"/>
                    </a:lnTo>
                    <a:lnTo>
                      <a:pt x="0" y="0"/>
                    </a:lnTo>
                    <a:close/>
                  </a:path>
                </a:pathLst>
              </a:custGeom>
              <a:grpFill/>
              <a:ln w="9525" cap="flat">
                <a:noFill/>
                <a:prstDash val="solid"/>
                <a:miter/>
              </a:ln>
            </p:spPr>
            <p:txBody>
              <a:bodyPr rtlCol="0" anchor="ctr"/>
              <a:lstStyle/>
              <a:p>
                <a:endParaRPr lang="fr-FR" sz="1013"/>
              </a:p>
            </p:txBody>
          </p:sp>
          <p:sp>
            <p:nvSpPr>
              <p:cNvPr id="27" name="Forme libre : forme 26">
                <a:extLst>
                  <a:ext uri="{FF2B5EF4-FFF2-40B4-BE49-F238E27FC236}">
                    <a16:creationId xmlns:a16="http://schemas.microsoft.com/office/drawing/2014/main" id="{672A6419-5F1D-4918-A153-4EBE8BBE28EF}"/>
                  </a:ext>
                </a:extLst>
              </p:cNvPr>
              <p:cNvSpPr/>
              <p:nvPr/>
            </p:nvSpPr>
            <p:spPr>
              <a:xfrm>
                <a:off x="2160567"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2 w 45720"/>
                  <a:gd name="connsiteY6" fmla="*/ 95250 h 331469"/>
                  <a:gd name="connsiteX7" fmla="*/ 39052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7" y="45720"/>
                      <a:pt x="0" y="35242"/>
                      <a:pt x="0" y="22860"/>
                    </a:cubicBezTo>
                    <a:close/>
                    <a:moveTo>
                      <a:pt x="7620" y="95250"/>
                    </a:moveTo>
                    <a:lnTo>
                      <a:pt x="39052" y="95250"/>
                    </a:lnTo>
                    <a:lnTo>
                      <a:pt x="39052"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28" name="Forme libre : forme 27">
                <a:extLst>
                  <a:ext uri="{FF2B5EF4-FFF2-40B4-BE49-F238E27FC236}">
                    <a16:creationId xmlns:a16="http://schemas.microsoft.com/office/drawing/2014/main" id="{B2305244-EF22-4DFA-8290-4DF24F6D7BF0}"/>
                  </a:ext>
                </a:extLst>
              </p:cNvPr>
              <p:cNvSpPr/>
              <p:nvPr/>
            </p:nvSpPr>
            <p:spPr>
              <a:xfrm>
                <a:off x="2237719" y="6180444"/>
                <a:ext cx="248602" cy="247650"/>
              </a:xfrm>
              <a:custGeom>
                <a:avLst/>
                <a:gdLst>
                  <a:gd name="connsiteX0" fmla="*/ 248603 w 248602"/>
                  <a:gd name="connsiteY0" fmla="*/ 5715 h 247650"/>
                  <a:gd name="connsiteX1" fmla="*/ 248603 w 248602"/>
                  <a:gd name="connsiteY1" fmla="*/ 241935 h 247650"/>
                  <a:gd name="connsiteX2" fmla="*/ 217170 w 248602"/>
                  <a:gd name="connsiteY2" fmla="*/ 241935 h 247650"/>
                  <a:gd name="connsiteX3" fmla="*/ 217170 w 248602"/>
                  <a:gd name="connsiteY3" fmla="*/ 195263 h 247650"/>
                  <a:gd name="connsiteX4" fmla="*/ 121920 w 248602"/>
                  <a:gd name="connsiteY4" fmla="*/ 247650 h 247650"/>
                  <a:gd name="connsiteX5" fmla="*/ 0 w 248602"/>
                  <a:gd name="connsiteY5" fmla="*/ 123825 h 247650"/>
                  <a:gd name="connsiteX6" fmla="*/ 121920 w 248602"/>
                  <a:gd name="connsiteY6" fmla="*/ 0 h 247650"/>
                  <a:gd name="connsiteX7" fmla="*/ 217170 w 248602"/>
                  <a:gd name="connsiteY7" fmla="*/ 52388 h 247650"/>
                  <a:gd name="connsiteX8" fmla="*/ 217170 w 248602"/>
                  <a:gd name="connsiteY8" fmla="*/ 5715 h 247650"/>
                  <a:gd name="connsiteX9" fmla="*/ 248603 w 248602"/>
                  <a:gd name="connsiteY9" fmla="*/ 5715 h 247650"/>
                  <a:gd name="connsiteX10" fmla="*/ 217170 w 248602"/>
                  <a:gd name="connsiteY10" fmla="*/ 123825 h 247650"/>
                  <a:gd name="connsiteX11" fmla="*/ 123825 w 248602"/>
                  <a:gd name="connsiteY11" fmla="*/ 30480 h 247650"/>
                  <a:gd name="connsiteX12" fmla="*/ 30480 w 248602"/>
                  <a:gd name="connsiteY12" fmla="*/ 123825 h 247650"/>
                  <a:gd name="connsiteX13" fmla="*/ 123825 w 248602"/>
                  <a:gd name="connsiteY13" fmla="*/ 217170 h 247650"/>
                  <a:gd name="connsiteX14" fmla="*/ 217170 w 248602"/>
                  <a:gd name="connsiteY14" fmla="*/ 12382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247650">
                    <a:moveTo>
                      <a:pt x="248603" y="5715"/>
                    </a:moveTo>
                    <a:lnTo>
                      <a:pt x="248603" y="241935"/>
                    </a:lnTo>
                    <a:lnTo>
                      <a:pt x="217170" y="241935"/>
                    </a:lnTo>
                    <a:lnTo>
                      <a:pt x="217170" y="195263"/>
                    </a:lnTo>
                    <a:cubicBezTo>
                      <a:pt x="197168" y="226695"/>
                      <a:pt x="163830" y="247650"/>
                      <a:pt x="121920" y="247650"/>
                    </a:cubicBezTo>
                    <a:cubicBezTo>
                      <a:pt x="55245" y="247650"/>
                      <a:pt x="0" y="193358"/>
                      <a:pt x="0" y="123825"/>
                    </a:cubicBezTo>
                    <a:cubicBezTo>
                      <a:pt x="0" y="54292"/>
                      <a:pt x="55245" y="0"/>
                      <a:pt x="121920" y="0"/>
                    </a:cubicBezTo>
                    <a:cubicBezTo>
                      <a:pt x="163830" y="0"/>
                      <a:pt x="197168" y="20003"/>
                      <a:pt x="217170" y="52388"/>
                    </a:cubicBezTo>
                    <a:lnTo>
                      <a:pt x="217170" y="5715"/>
                    </a:lnTo>
                    <a:lnTo>
                      <a:pt x="248603" y="5715"/>
                    </a:lnTo>
                    <a:close/>
                    <a:moveTo>
                      <a:pt x="217170" y="123825"/>
                    </a:moveTo>
                    <a:cubicBezTo>
                      <a:pt x="217170" y="71438"/>
                      <a:pt x="176213" y="30480"/>
                      <a:pt x="123825" y="30480"/>
                    </a:cubicBezTo>
                    <a:cubicBezTo>
                      <a:pt x="71438" y="30480"/>
                      <a:pt x="30480" y="71438"/>
                      <a:pt x="30480" y="123825"/>
                    </a:cubicBezTo>
                    <a:cubicBezTo>
                      <a:pt x="30480" y="176213"/>
                      <a:pt x="71438" y="217170"/>
                      <a:pt x="123825" y="217170"/>
                    </a:cubicBezTo>
                    <a:cubicBezTo>
                      <a:pt x="176213" y="218122"/>
                      <a:pt x="217170" y="176213"/>
                      <a:pt x="217170" y="123825"/>
                    </a:cubicBezTo>
                    <a:close/>
                  </a:path>
                </a:pathLst>
              </a:custGeom>
              <a:grpFill/>
              <a:ln w="9525" cap="flat">
                <a:noFill/>
                <a:prstDash val="solid"/>
                <a:miter/>
              </a:ln>
            </p:spPr>
            <p:txBody>
              <a:bodyPr rtlCol="0" anchor="ctr"/>
              <a:lstStyle/>
              <a:p>
                <a:endParaRPr lang="fr-FR" sz="1013"/>
              </a:p>
            </p:txBody>
          </p:sp>
          <p:sp>
            <p:nvSpPr>
              <p:cNvPr id="29" name="Forme libre : forme 28">
                <a:extLst>
                  <a:ext uri="{FF2B5EF4-FFF2-40B4-BE49-F238E27FC236}">
                    <a16:creationId xmlns:a16="http://schemas.microsoft.com/office/drawing/2014/main" id="{A6CBA5D6-8046-4E92-95CF-E83A7559DC2F}"/>
                  </a:ext>
                </a:extLst>
              </p:cNvPr>
              <p:cNvSpPr/>
              <p:nvPr/>
            </p:nvSpPr>
            <p:spPr>
              <a:xfrm>
                <a:off x="2538709" y="6077573"/>
                <a:ext cx="31432" cy="344804"/>
              </a:xfrm>
              <a:custGeom>
                <a:avLst/>
                <a:gdLst>
                  <a:gd name="connsiteX0" fmla="*/ 0 w 31432"/>
                  <a:gd name="connsiteY0" fmla="*/ 0 h 344804"/>
                  <a:gd name="connsiteX1" fmla="*/ 31432 w 31432"/>
                  <a:gd name="connsiteY1" fmla="*/ 0 h 344804"/>
                  <a:gd name="connsiteX2" fmla="*/ 31432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2" y="0"/>
                    </a:lnTo>
                    <a:lnTo>
                      <a:pt x="31432" y="344805"/>
                    </a:lnTo>
                    <a:lnTo>
                      <a:pt x="0" y="344805"/>
                    </a:lnTo>
                    <a:lnTo>
                      <a:pt x="0" y="0"/>
                    </a:lnTo>
                    <a:close/>
                  </a:path>
                </a:pathLst>
              </a:custGeom>
              <a:grpFill/>
              <a:ln w="9525" cap="flat">
                <a:noFill/>
                <a:prstDash val="solid"/>
                <a:miter/>
              </a:ln>
            </p:spPr>
            <p:txBody>
              <a:bodyPr rtlCol="0" anchor="ctr"/>
              <a:lstStyle/>
              <a:p>
                <a:endParaRPr lang="fr-FR" sz="1013"/>
              </a:p>
            </p:txBody>
          </p:sp>
          <p:sp>
            <p:nvSpPr>
              <p:cNvPr id="30" name="Forme libre : forme 29">
                <a:extLst>
                  <a:ext uri="{FF2B5EF4-FFF2-40B4-BE49-F238E27FC236}">
                    <a16:creationId xmlns:a16="http://schemas.microsoft.com/office/drawing/2014/main" id="{A4E8250C-970A-4C5A-86A6-E5530145106B}"/>
                  </a:ext>
                </a:extLst>
              </p:cNvPr>
              <p:cNvSpPr/>
              <p:nvPr/>
            </p:nvSpPr>
            <p:spPr>
              <a:xfrm>
                <a:off x="2608241" y="6180444"/>
                <a:ext cx="240030" cy="247650"/>
              </a:xfrm>
              <a:custGeom>
                <a:avLst/>
                <a:gdLst>
                  <a:gd name="connsiteX0" fmla="*/ 240030 w 240030"/>
                  <a:gd name="connsiteY0" fmla="*/ 124778 h 247650"/>
                  <a:gd name="connsiteX1" fmla="*/ 239078 w 240030"/>
                  <a:gd name="connsiteY1" fmla="*/ 139065 h 247650"/>
                  <a:gd name="connsiteX2" fmla="*/ 31433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2385 w 240030"/>
                  <a:gd name="connsiteY10" fmla="*/ 109538 h 247650"/>
                  <a:gd name="connsiteX11" fmla="*/ 208598 w 240030"/>
                  <a:gd name="connsiteY11" fmla="*/ 109538 h 247650"/>
                  <a:gd name="connsiteX12" fmla="*/ 123825 w 240030"/>
                  <a:gd name="connsiteY12" fmla="*/ 30480 h 247650"/>
                  <a:gd name="connsiteX13" fmla="*/ 32385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3" y="139065"/>
                    </a:lnTo>
                    <a:cubicBezTo>
                      <a:pt x="38100" y="187642"/>
                      <a:pt x="75248" y="217170"/>
                      <a:pt x="125730" y="217170"/>
                    </a:cubicBezTo>
                    <a:cubicBezTo>
                      <a:pt x="162878" y="217170"/>
                      <a:pt x="189548" y="200025"/>
                      <a:pt x="201930" y="177165"/>
                    </a:cubicBezTo>
                    <a:lnTo>
                      <a:pt x="229553" y="193358"/>
                    </a:lnTo>
                    <a:cubicBezTo>
                      <a:pt x="209550" y="225742"/>
                      <a:pt x="173355" y="247650"/>
                      <a:pt x="125730" y="247650"/>
                    </a:cubicBezTo>
                    <a:cubicBezTo>
                      <a:pt x="51435" y="247650"/>
                      <a:pt x="0" y="195263"/>
                      <a:pt x="0" y="123825"/>
                    </a:cubicBezTo>
                    <a:cubicBezTo>
                      <a:pt x="0" y="54292"/>
                      <a:pt x="50483" y="0"/>
                      <a:pt x="123825" y="0"/>
                    </a:cubicBezTo>
                    <a:cubicBezTo>
                      <a:pt x="195263" y="0"/>
                      <a:pt x="240030" y="60008"/>
                      <a:pt x="240030" y="124778"/>
                    </a:cubicBezTo>
                    <a:close/>
                    <a:moveTo>
                      <a:pt x="32385" y="109538"/>
                    </a:moveTo>
                    <a:lnTo>
                      <a:pt x="208598" y="109538"/>
                    </a:lnTo>
                    <a:cubicBezTo>
                      <a:pt x="201930" y="57150"/>
                      <a:pt x="163830" y="30480"/>
                      <a:pt x="123825" y="30480"/>
                    </a:cubicBezTo>
                    <a:cubicBezTo>
                      <a:pt x="73343" y="30480"/>
                      <a:pt x="38100" y="62865"/>
                      <a:pt x="32385" y="109538"/>
                    </a:cubicBezTo>
                    <a:close/>
                  </a:path>
                </a:pathLst>
              </a:custGeom>
              <a:grpFill/>
              <a:ln w="9525" cap="flat">
                <a:noFill/>
                <a:prstDash val="solid"/>
                <a:miter/>
              </a:ln>
            </p:spPr>
            <p:txBody>
              <a:bodyPr rtlCol="0" anchor="ctr"/>
              <a:lstStyle/>
              <a:p>
                <a:endParaRPr lang="fr-FR" sz="1013"/>
              </a:p>
            </p:txBody>
          </p:sp>
          <p:sp>
            <p:nvSpPr>
              <p:cNvPr id="31" name="Forme libre : forme 30">
                <a:extLst>
                  <a:ext uri="{FF2B5EF4-FFF2-40B4-BE49-F238E27FC236}">
                    <a16:creationId xmlns:a16="http://schemas.microsoft.com/office/drawing/2014/main" id="{AA0E8027-484C-46B5-B39D-81014C10A49D}"/>
                  </a:ext>
                </a:extLst>
              </p:cNvPr>
              <p:cNvSpPr/>
              <p:nvPr/>
            </p:nvSpPr>
            <p:spPr>
              <a:xfrm>
                <a:off x="2974954" y="6091861"/>
                <a:ext cx="248602" cy="336232"/>
              </a:xfrm>
              <a:custGeom>
                <a:avLst/>
                <a:gdLst>
                  <a:gd name="connsiteX0" fmla="*/ 248603 w 248602"/>
                  <a:gd name="connsiteY0" fmla="*/ 0 h 336232"/>
                  <a:gd name="connsiteX1" fmla="*/ 248603 w 248602"/>
                  <a:gd name="connsiteY1" fmla="*/ 330517 h 336232"/>
                  <a:gd name="connsiteX2" fmla="*/ 217170 w 248602"/>
                  <a:gd name="connsiteY2" fmla="*/ 330517 h 336232"/>
                  <a:gd name="connsiteX3" fmla="*/ 217170 w 248602"/>
                  <a:gd name="connsiteY3" fmla="*/ 283845 h 336232"/>
                  <a:gd name="connsiteX4" fmla="*/ 121920 w 248602"/>
                  <a:gd name="connsiteY4" fmla="*/ 336233 h 336232"/>
                  <a:gd name="connsiteX5" fmla="*/ 0 w 248602"/>
                  <a:gd name="connsiteY5" fmla="*/ 212408 h 336232"/>
                  <a:gd name="connsiteX6" fmla="*/ 121920 w 248602"/>
                  <a:gd name="connsiteY6" fmla="*/ 88583 h 336232"/>
                  <a:gd name="connsiteX7" fmla="*/ 217170 w 248602"/>
                  <a:gd name="connsiteY7" fmla="*/ 140970 h 336232"/>
                  <a:gd name="connsiteX8" fmla="*/ 217170 w 248602"/>
                  <a:gd name="connsiteY8" fmla="*/ 0 h 336232"/>
                  <a:gd name="connsiteX9" fmla="*/ 248603 w 248602"/>
                  <a:gd name="connsiteY9" fmla="*/ 0 h 336232"/>
                  <a:gd name="connsiteX10" fmla="*/ 217170 w 248602"/>
                  <a:gd name="connsiteY10" fmla="*/ 212408 h 336232"/>
                  <a:gd name="connsiteX11" fmla="*/ 123825 w 248602"/>
                  <a:gd name="connsiteY11" fmla="*/ 119063 h 336232"/>
                  <a:gd name="connsiteX12" fmla="*/ 30480 w 248602"/>
                  <a:gd name="connsiteY12" fmla="*/ 212408 h 336232"/>
                  <a:gd name="connsiteX13" fmla="*/ 123825 w 248602"/>
                  <a:gd name="connsiteY13" fmla="*/ 305753 h 336232"/>
                  <a:gd name="connsiteX14" fmla="*/ 217170 w 248602"/>
                  <a:gd name="connsiteY14" fmla="*/ 212408 h 33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336232">
                    <a:moveTo>
                      <a:pt x="248603" y="0"/>
                    </a:moveTo>
                    <a:lnTo>
                      <a:pt x="248603" y="330517"/>
                    </a:lnTo>
                    <a:lnTo>
                      <a:pt x="217170" y="330517"/>
                    </a:lnTo>
                    <a:lnTo>
                      <a:pt x="217170" y="283845"/>
                    </a:lnTo>
                    <a:cubicBezTo>
                      <a:pt x="197168" y="315278"/>
                      <a:pt x="163830" y="336233"/>
                      <a:pt x="121920" y="336233"/>
                    </a:cubicBezTo>
                    <a:cubicBezTo>
                      <a:pt x="55245" y="336233"/>
                      <a:pt x="0" y="281940"/>
                      <a:pt x="0" y="212408"/>
                    </a:cubicBezTo>
                    <a:cubicBezTo>
                      <a:pt x="0" y="142875"/>
                      <a:pt x="55245" y="88583"/>
                      <a:pt x="121920" y="88583"/>
                    </a:cubicBezTo>
                    <a:cubicBezTo>
                      <a:pt x="163830" y="88583"/>
                      <a:pt x="197168" y="108585"/>
                      <a:pt x="217170" y="140970"/>
                    </a:cubicBezTo>
                    <a:lnTo>
                      <a:pt x="217170" y="0"/>
                    </a:lnTo>
                    <a:lnTo>
                      <a:pt x="248603" y="0"/>
                    </a:lnTo>
                    <a:close/>
                    <a:moveTo>
                      <a:pt x="217170" y="212408"/>
                    </a:moveTo>
                    <a:cubicBezTo>
                      <a:pt x="217170" y="160020"/>
                      <a:pt x="176213" y="119063"/>
                      <a:pt x="123825" y="119063"/>
                    </a:cubicBezTo>
                    <a:cubicBezTo>
                      <a:pt x="71438" y="119063"/>
                      <a:pt x="30480" y="160020"/>
                      <a:pt x="30480" y="212408"/>
                    </a:cubicBezTo>
                    <a:cubicBezTo>
                      <a:pt x="30480" y="264795"/>
                      <a:pt x="71438" y="305753"/>
                      <a:pt x="123825" y="305753"/>
                    </a:cubicBezTo>
                    <a:cubicBezTo>
                      <a:pt x="176213" y="305753"/>
                      <a:pt x="217170" y="264795"/>
                      <a:pt x="217170" y="212408"/>
                    </a:cubicBezTo>
                    <a:close/>
                  </a:path>
                </a:pathLst>
              </a:custGeom>
              <a:grpFill/>
              <a:ln w="9525" cap="flat">
                <a:noFill/>
                <a:prstDash val="solid"/>
                <a:miter/>
              </a:ln>
            </p:spPr>
            <p:txBody>
              <a:bodyPr rtlCol="0" anchor="ctr"/>
              <a:lstStyle/>
              <a:p>
                <a:endParaRPr lang="fr-FR" sz="1013"/>
              </a:p>
            </p:txBody>
          </p:sp>
          <p:sp>
            <p:nvSpPr>
              <p:cNvPr id="32" name="Forme libre : forme 31">
                <a:extLst>
                  <a:ext uri="{FF2B5EF4-FFF2-40B4-BE49-F238E27FC236}">
                    <a16:creationId xmlns:a16="http://schemas.microsoft.com/office/drawing/2014/main" id="{3578A29B-EB34-4179-8910-34031D235FAE}"/>
                  </a:ext>
                </a:extLst>
              </p:cNvPr>
              <p:cNvSpPr/>
              <p:nvPr/>
            </p:nvSpPr>
            <p:spPr>
              <a:xfrm>
                <a:off x="3262609" y="6180444"/>
                <a:ext cx="240030" cy="247650"/>
              </a:xfrm>
              <a:custGeom>
                <a:avLst/>
                <a:gdLst>
                  <a:gd name="connsiteX0" fmla="*/ 240030 w 240030"/>
                  <a:gd name="connsiteY0" fmla="*/ 124778 h 247650"/>
                  <a:gd name="connsiteX1" fmla="*/ 239078 w 240030"/>
                  <a:gd name="connsiteY1" fmla="*/ 139065 h 247650"/>
                  <a:gd name="connsiteX2" fmla="*/ 31432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1432 w 240030"/>
                  <a:gd name="connsiteY10" fmla="*/ 109538 h 247650"/>
                  <a:gd name="connsiteX11" fmla="*/ 207645 w 240030"/>
                  <a:gd name="connsiteY11" fmla="*/ 109538 h 247650"/>
                  <a:gd name="connsiteX12" fmla="*/ 122872 w 240030"/>
                  <a:gd name="connsiteY12" fmla="*/ 30480 h 247650"/>
                  <a:gd name="connsiteX13" fmla="*/ 31432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2" y="139065"/>
                    </a:lnTo>
                    <a:cubicBezTo>
                      <a:pt x="38100" y="187642"/>
                      <a:pt x="75247" y="217170"/>
                      <a:pt x="125730" y="217170"/>
                    </a:cubicBezTo>
                    <a:cubicBezTo>
                      <a:pt x="162878" y="217170"/>
                      <a:pt x="189547" y="200025"/>
                      <a:pt x="201930" y="177165"/>
                    </a:cubicBezTo>
                    <a:lnTo>
                      <a:pt x="229553" y="193358"/>
                    </a:lnTo>
                    <a:cubicBezTo>
                      <a:pt x="209550" y="225742"/>
                      <a:pt x="173355" y="247650"/>
                      <a:pt x="125730" y="247650"/>
                    </a:cubicBezTo>
                    <a:cubicBezTo>
                      <a:pt x="51435" y="247650"/>
                      <a:pt x="0" y="195263"/>
                      <a:pt x="0" y="123825"/>
                    </a:cubicBezTo>
                    <a:cubicBezTo>
                      <a:pt x="0" y="54292"/>
                      <a:pt x="50482" y="0"/>
                      <a:pt x="123825" y="0"/>
                    </a:cubicBezTo>
                    <a:cubicBezTo>
                      <a:pt x="195263" y="0"/>
                      <a:pt x="240030" y="60008"/>
                      <a:pt x="240030" y="124778"/>
                    </a:cubicBezTo>
                    <a:close/>
                    <a:moveTo>
                      <a:pt x="31432" y="109538"/>
                    </a:moveTo>
                    <a:lnTo>
                      <a:pt x="207645" y="109538"/>
                    </a:lnTo>
                    <a:cubicBezTo>
                      <a:pt x="200978" y="57150"/>
                      <a:pt x="162878" y="30480"/>
                      <a:pt x="122872" y="30480"/>
                    </a:cubicBezTo>
                    <a:cubicBezTo>
                      <a:pt x="73343" y="30480"/>
                      <a:pt x="37147" y="62865"/>
                      <a:pt x="31432" y="109538"/>
                    </a:cubicBezTo>
                    <a:close/>
                  </a:path>
                </a:pathLst>
              </a:custGeom>
              <a:grpFill/>
              <a:ln w="9525" cap="flat">
                <a:noFill/>
                <a:prstDash val="solid"/>
                <a:miter/>
              </a:ln>
            </p:spPr>
            <p:txBody>
              <a:bodyPr rtlCol="0" anchor="ctr"/>
              <a:lstStyle/>
              <a:p>
                <a:endParaRPr lang="fr-FR" sz="1013"/>
              </a:p>
            </p:txBody>
          </p:sp>
        </p:grpSp>
        <p:grpSp>
          <p:nvGrpSpPr>
            <p:cNvPr id="19" name="Groupe 18">
              <a:extLst>
                <a:ext uri="{FF2B5EF4-FFF2-40B4-BE49-F238E27FC236}">
                  <a16:creationId xmlns:a16="http://schemas.microsoft.com/office/drawing/2014/main" id="{7A6D24B4-A939-4687-AA6B-709CE5E5F36D}"/>
                </a:ext>
              </a:extLst>
            </p:cNvPr>
            <p:cNvGrpSpPr>
              <a:grpSpLocks noChangeAspect="1"/>
            </p:cNvGrpSpPr>
            <p:nvPr userDrawn="1"/>
          </p:nvGrpSpPr>
          <p:grpSpPr>
            <a:xfrm>
              <a:off x="7995389" y="1884460"/>
              <a:ext cx="1606862" cy="319925"/>
              <a:chOff x="3328027" y="4052889"/>
              <a:chExt cx="3733618" cy="743362"/>
            </a:xfrm>
            <a:grpFill/>
          </p:grpSpPr>
          <p:sp>
            <p:nvSpPr>
              <p:cNvPr id="20" name="Forme libre : forme 19">
                <a:extLst>
                  <a:ext uri="{FF2B5EF4-FFF2-40B4-BE49-F238E27FC236}">
                    <a16:creationId xmlns:a16="http://schemas.microsoft.com/office/drawing/2014/main" id="{F968B9C9-A99C-4D48-9816-BCCFCC36EA18}"/>
                  </a:ext>
                </a:extLst>
              </p:cNvPr>
              <p:cNvSpPr>
                <a:spLocks noChangeAspect="1"/>
              </p:cNvSpPr>
              <p:nvPr/>
            </p:nvSpPr>
            <p:spPr>
              <a:xfrm>
                <a:off x="3328027" y="4052889"/>
                <a:ext cx="744260" cy="743362"/>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grpFill/>
              <a:ln w="9525" cap="flat">
                <a:noFill/>
                <a:prstDash val="solid"/>
                <a:miter/>
              </a:ln>
            </p:spPr>
            <p:txBody>
              <a:bodyPr rtlCol="0" anchor="ctr"/>
              <a:lstStyle/>
              <a:p>
                <a:endParaRPr lang="fr-FR" sz="1013"/>
              </a:p>
            </p:txBody>
          </p:sp>
          <p:sp>
            <p:nvSpPr>
              <p:cNvPr id="21" name="Forme libre : forme 20">
                <a:extLst>
                  <a:ext uri="{FF2B5EF4-FFF2-40B4-BE49-F238E27FC236}">
                    <a16:creationId xmlns:a16="http://schemas.microsoft.com/office/drawing/2014/main" id="{390AFD5B-9754-4B3D-ACD3-3EE5C339A9E0}"/>
                  </a:ext>
                </a:extLst>
              </p:cNvPr>
              <p:cNvSpPr>
                <a:spLocks noChangeAspect="1"/>
              </p:cNvSpPr>
              <p:nvPr/>
            </p:nvSpPr>
            <p:spPr>
              <a:xfrm>
                <a:off x="4302791" y="4230794"/>
                <a:ext cx="2758854" cy="423117"/>
              </a:xfrm>
              <a:custGeom>
                <a:avLst/>
                <a:gdLst>
                  <a:gd name="connsiteX0" fmla="*/ 4293869 w 5192076"/>
                  <a:gd name="connsiteY0" fmla="*/ 342900 h 796291"/>
                  <a:gd name="connsiteX1" fmla="*/ 4150042 w 5192076"/>
                  <a:gd name="connsiteY1" fmla="*/ 453390 h 796291"/>
                  <a:gd name="connsiteX2" fmla="*/ 4429124 w 5192076"/>
                  <a:gd name="connsiteY2" fmla="*/ 453390 h 796291"/>
                  <a:gd name="connsiteX3" fmla="*/ 4293869 w 5192076"/>
                  <a:gd name="connsiteY3" fmla="*/ 342900 h 796291"/>
                  <a:gd name="connsiteX4" fmla="*/ 2188844 w 5192076"/>
                  <a:gd name="connsiteY4" fmla="*/ 342900 h 796291"/>
                  <a:gd name="connsiteX5" fmla="*/ 2045017 w 5192076"/>
                  <a:gd name="connsiteY5" fmla="*/ 453390 h 796291"/>
                  <a:gd name="connsiteX6" fmla="*/ 2324099 w 5192076"/>
                  <a:gd name="connsiteY6" fmla="*/ 453390 h 796291"/>
                  <a:gd name="connsiteX7" fmla="*/ 2188844 w 5192076"/>
                  <a:gd name="connsiteY7" fmla="*/ 342900 h 796291"/>
                  <a:gd name="connsiteX8" fmla="*/ 1557337 w 5192076"/>
                  <a:gd name="connsiteY8" fmla="*/ 342900 h 796291"/>
                  <a:gd name="connsiteX9" fmla="*/ 1413509 w 5192076"/>
                  <a:gd name="connsiteY9" fmla="*/ 453390 h 796291"/>
                  <a:gd name="connsiteX10" fmla="*/ 1692592 w 5192076"/>
                  <a:gd name="connsiteY10" fmla="*/ 453390 h 796291"/>
                  <a:gd name="connsiteX11" fmla="*/ 1557337 w 5192076"/>
                  <a:gd name="connsiteY11" fmla="*/ 342900 h 796291"/>
                  <a:gd name="connsiteX12" fmla="*/ 1168717 w 5192076"/>
                  <a:gd name="connsiteY12" fmla="*/ 231457 h 796291"/>
                  <a:gd name="connsiteX13" fmla="*/ 1235392 w 5192076"/>
                  <a:gd name="connsiteY13" fmla="*/ 231457 h 796291"/>
                  <a:gd name="connsiteX14" fmla="*/ 1235392 w 5192076"/>
                  <a:gd name="connsiteY14" fmla="*/ 275272 h 796291"/>
                  <a:gd name="connsiteX15" fmla="*/ 1140142 w 5192076"/>
                  <a:gd name="connsiteY15" fmla="*/ 382905 h 796291"/>
                  <a:gd name="connsiteX16" fmla="*/ 1137285 w 5192076"/>
                  <a:gd name="connsiteY16" fmla="*/ 382905 h 796291"/>
                  <a:gd name="connsiteX17" fmla="*/ 1050607 w 5192076"/>
                  <a:gd name="connsiteY17" fmla="*/ 477202 h 796291"/>
                  <a:gd name="connsiteX18" fmla="*/ 1050607 w 5192076"/>
                  <a:gd name="connsiteY18" fmla="*/ 783907 h 796291"/>
                  <a:gd name="connsiteX19" fmla="*/ 911542 w 5192076"/>
                  <a:gd name="connsiteY19" fmla="*/ 643890 h 796291"/>
                  <a:gd name="connsiteX20" fmla="*/ 911542 w 5192076"/>
                  <a:gd name="connsiteY20" fmla="*/ 232410 h 796291"/>
                  <a:gd name="connsiteX21" fmla="*/ 1050607 w 5192076"/>
                  <a:gd name="connsiteY21" fmla="*/ 232410 h 796291"/>
                  <a:gd name="connsiteX22" fmla="*/ 1050607 w 5192076"/>
                  <a:gd name="connsiteY22" fmla="*/ 342899 h 796291"/>
                  <a:gd name="connsiteX23" fmla="*/ 1168717 w 5192076"/>
                  <a:gd name="connsiteY23" fmla="*/ 231457 h 796291"/>
                  <a:gd name="connsiteX24" fmla="*/ 5098732 w 5192076"/>
                  <a:gd name="connsiteY24" fmla="*/ 217170 h 796291"/>
                  <a:gd name="connsiteX25" fmla="*/ 5175884 w 5192076"/>
                  <a:gd name="connsiteY25" fmla="*/ 242887 h 796291"/>
                  <a:gd name="connsiteX26" fmla="*/ 4992051 w 5192076"/>
                  <a:gd name="connsiteY26" fmla="*/ 499110 h 796291"/>
                  <a:gd name="connsiteX27" fmla="*/ 5192076 w 5192076"/>
                  <a:gd name="connsiteY27" fmla="*/ 779145 h 796291"/>
                  <a:gd name="connsiteX28" fmla="*/ 5029199 w 5192076"/>
                  <a:gd name="connsiteY28" fmla="*/ 779145 h 796291"/>
                  <a:gd name="connsiteX29" fmla="*/ 4911089 w 5192076"/>
                  <a:gd name="connsiteY29" fmla="*/ 612458 h 796291"/>
                  <a:gd name="connsiteX30" fmla="*/ 4818697 w 5192076"/>
                  <a:gd name="connsiteY30" fmla="*/ 741997 h 796291"/>
                  <a:gd name="connsiteX31" fmla="*/ 4714874 w 5192076"/>
                  <a:gd name="connsiteY31" fmla="*/ 794385 h 796291"/>
                  <a:gd name="connsiteX32" fmla="*/ 4636769 w 5192076"/>
                  <a:gd name="connsiteY32" fmla="*/ 767715 h 796291"/>
                  <a:gd name="connsiteX33" fmla="*/ 4829174 w 5192076"/>
                  <a:gd name="connsiteY33" fmla="*/ 500062 h 796291"/>
                  <a:gd name="connsiteX34" fmla="*/ 4637722 w 5192076"/>
                  <a:gd name="connsiteY34" fmla="*/ 231458 h 796291"/>
                  <a:gd name="connsiteX35" fmla="*/ 4800599 w 5192076"/>
                  <a:gd name="connsiteY35" fmla="*/ 231458 h 796291"/>
                  <a:gd name="connsiteX36" fmla="*/ 4911089 w 5192076"/>
                  <a:gd name="connsiteY36" fmla="*/ 386715 h 796291"/>
                  <a:gd name="connsiteX37" fmla="*/ 4994909 w 5192076"/>
                  <a:gd name="connsiteY37" fmla="*/ 269558 h 796291"/>
                  <a:gd name="connsiteX38" fmla="*/ 5098732 w 5192076"/>
                  <a:gd name="connsiteY38" fmla="*/ 217170 h 796291"/>
                  <a:gd name="connsiteX39" fmla="*/ 4292917 w 5192076"/>
                  <a:gd name="connsiteY39" fmla="*/ 217170 h 796291"/>
                  <a:gd name="connsiteX40" fmla="*/ 4570094 w 5192076"/>
                  <a:gd name="connsiteY40" fmla="*/ 505778 h 796291"/>
                  <a:gd name="connsiteX41" fmla="*/ 4564379 w 5192076"/>
                  <a:gd name="connsiteY41" fmla="*/ 562928 h 796291"/>
                  <a:gd name="connsiteX42" fmla="*/ 4151947 w 5192076"/>
                  <a:gd name="connsiteY42" fmla="*/ 562928 h 796291"/>
                  <a:gd name="connsiteX43" fmla="*/ 4306252 w 5192076"/>
                  <a:gd name="connsiteY43" fmla="*/ 665797 h 796291"/>
                  <a:gd name="connsiteX44" fmla="*/ 4374831 w 5192076"/>
                  <a:gd name="connsiteY44" fmla="*/ 652462 h 796291"/>
                  <a:gd name="connsiteX45" fmla="*/ 4438649 w 5192076"/>
                  <a:gd name="connsiteY45" fmla="*/ 639128 h 796291"/>
                  <a:gd name="connsiteX46" fmla="*/ 4542472 w 5192076"/>
                  <a:gd name="connsiteY46" fmla="*/ 677228 h 796291"/>
                  <a:gd name="connsiteX47" fmla="*/ 4304347 w 5192076"/>
                  <a:gd name="connsiteY47" fmla="*/ 794385 h 796291"/>
                  <a:gd name="connsiteX48" fmla="*/ 4004309 w 5192076"/>
                  <a:gd name="connsiteY48" fmla="*/ 505778 h 796291"/>
                  <a:gd name="connsiteX49" fmla="*/ 4292917 w 5192076"/>
                  <a:gd name="connsiteY49" fmla="*/ 217170 h 796291"/>
                  <a:gd name="connsiteX50" fmla="*/ 2867977 w 5192076"/>
                  <a:gd name="connsiteY50" fmla="*/ 217170 h 796291"/>
                  <a:gd name="connsiteX51" fmla="*/ 3074670 w 5192076"/>
                  <a:gd name="connsiteY51" fmla="*/ 442913 h 796291"/>
                  <a:gd name="connsiteX52" fmla="*/ 3074670 w 5192076"/>
                  <a:gd name="connsiteY52" fmla="*/ 779145 h 796291"/>
                  <a:gd name="connsiteX53" fmla="*/ 2933700 w 5192076"/>
                  <a:gd name="connsiteY53" fmla="*/ 638175 h 796291"/>
                  <a:gd name="connsiteX54" fmla="*/ 2933700 w 5192076"/>
                  <a:gd name="connsiteY54" fmla="*/ 461010 h 796291"/>
                  <a:gd name="connsiteX55" fmla="*/ 2825115 w 5192076"/>
                  <a:gd name="connsiteY55" fmla="*/ 348615 h 796291"/>
                  <a:gd name="connsiteX56" fmla="*/ 2705100 w 5192076"/>
                  <a:gd name="connsiteY56" fmla="*/ 483870 h 796291"/>
                  <a:gd name="connsiteX57" fmla="*/ 2705100 w 5192076"/>
                  <a:gd name="connsiteY57" fmla="*/ 779145 h 796291"/>
                  <a:gd name="connsiteX58" fmla="*/ 2564130 w 5192076"/>
                  <a:gd name="connsiteY58" fmla="*/ 638175 h 796291"/>
                  <a:gd name="connsiteX59" fmla="*/ 2564130 w 5192076"/>
                  <a:gd name="connsiteY59" fmla="*/ 232410 h 796291"/>
                  <a:gd name="connsiteX60" fmla="*/ 2705100 w 5192076"/>
                  <a:gd name="connsiteY60" fmla="*/ 232410 h 796291"/>
                  <a:gd name="connsiteX61" fmla="*/ 2705100 w 5192076"/>
                  <a:gd name="connsiteY61" fmla="*/ 293370 h 796291"/>
                  <a:gd name="connsiteX62" fmla="*/ 2867977 w 5192076"/>
                  <a:gd name="connsiteY62" fmla="*/ 217170 h 796291"/>
                  <a:gd name="connsiteX63" fmla="*/ 2187892 w 5192076"/>
                  <a:gd name="connsiteY63" fmla="*/ 217170 h 796291"/>
                  <a:gd name="connsiteX64" fmla="*/ 2465069 w 5192076"/>
                  <a:gd name="connsiteY64" fmla="*/ 505778 h 796291"/>
                  <a:gd name="connsiteX65" fmla="*/ 2459354 w 5192076"/>
                  <a:gd name="connsiteY65" fmla="*/ 562928 h 796291"/>
                  <a:gd name="connsiteX66" fmla="*/ 2046922 w 5192076"/>
                  <a:gd name="connsiteY66" fmla="*/ 562928 h 796291"/>
                  <a:gd name="connsiteX67" fmla="*/ 2201227 w 5192076"/>
                  <a:gd name="connsiteY67" fmla="*/ 665797 h 796291"/>
                  <a:gd name="connsiteX68" fmla="*/ 2269807 w 5192076"/>
                  <a:gd name="connsiteY68" fmla="*/ 652462 h 796291"/>
                  <a:gd name="connsiteX69" fmla="*/ 2333624 w 5192076"/>
                  <a:gd name="connsiteY69" fmla="*/ 639128 h 796291"/>
                  <a:gd name="connsiteX70" fmla="*/ 2437447 w 5192076"/>
                  <a:gd name="connsiteY70" fmla="*/ 677228 h 796291"/>
                  <a:gd name="connsiteX71" fmla="*/ 2199322 w 5192076"/>
                  <a:gd name="connsiteY71" fmla="*/ 794385 h 796291"/>
                  <a:gd name="connsiteX72" fmla="*/ 1899284 w 5192076"/>
                  <a:gd name="connsiteY72" fmla="*/ 505778 h 796291"/>
                  <a:gd name="connsiteX73" fmla="*/ 2187892 w 5192076"/>
                  <a:gd name="connsiteY73" fmla="*/ 217170 h 796291"/>
                  <a:gd name="connsiteX74" fmla="*/ 1556384 w 5192076"/>
                  <a:gd name="connsiteY74" fmla="*/ 217170 h 796291"/>
                  <a:gd name="connsiteX75" fmla="*/ 1833562 w 5192076"/>
                  <a:gd name="connsiteY75" fmla="*/ 505778 h 796291"/>
                  <a:gd name="connsiteX76" fmla="*/ 1827847 w 5192076"/>
                  <a:gd name="connsiteY76" fmla="*/ 562928 h 796291"/>
                  <a:gd name="connsiteX77" fmla="*/ 1415415 w 5192076"/>
                  <a:gd name="connsiteY77" fmla="*/ 562928 h 796291"/>
                  <a:gd name="connsiteX78" fmla="*/ 1569719 w 5192076"/>
                  <a:gd name="connsiteY78" fmla="*/ 665797 h 796291"/>
                  <a:gd name="connsiteX79" fmla="*/ 1638299 w 5192076"/>
                  <a:gd name="connsiteY79" fmla="*/ 652462 h 796291"/>
                  <a:gd name="connsiteX80" fmla="*/ 1702117 w 5192076"/>
                  <a:gd name="connsiteY80" fmla="*/ 639128 h 796291"/>
                  <a:gd name="connsiteX81" fmla="*/ 1805940 w 5192076"/>
                  <a:gd name="connsiteY81" fmla="*/ 677228 h 796291"/>
                  <a:gd name="connsiteX82" fmla="*/ 1567815 w 5192076"/>
                  <a:gd name="connsiteY82" fmla="*/ 794385 h 796291"/>
                  <a:gd name="connsiteX83" fmla="*/ 1267777 w 5192076"/>
                  <a:gd name="connsiteY83" fmla="*/ 505778 h 796291"/>
                  <a:gd name="connsiteX84" fmla="*/ 1556384 w 5192076"/>
                  <a:gd name="connsiteY84" fmla="*/ 217170 h 796291"/>
                  <a:gd name="connsiteX85" fmla="*/ 3763327 w 5192076"/>
                  <a:gd name="connsiteY85" fmla="*/ 1905 h 796291"/>
                  <a:gd name="connsiteX86" fmla="*/ 3904297 w 5192076"/>
                  <a:gd name="connsiteY86" fmla="*/ 142875 h 796291"/>
                  <a:gd name="connsiteX87" fmla="*/ 3904297 w 5192076"/>
                  <a:gd name="connsiteY87" fmla="*/ 779145 h 796291"/>
                  <a:gd name="connsiteX88" fmla="*/ 3763327 w 5192076"/>
                  <a:gd name="connsiteY88" fmla="*/ 638175 h 796291"/>
                  <a:gd name="connsiteX89" fmla="*/ 397193 w 5192076"/>
                  <a:gd name="connsiteY89" fmla="*/ 953 h 796291"/>
                  <a:gd name="connsiteX90" fmla="*/ 703898 w 5192076"/>
                  <a:gd name="connsiteY90" fmla="*/ 953 h 796291"/>
                  <a:gd name="connsiteX91" fmla="*/ 544830 w 5192076"/>
                  <a:gd name="connsiteY91" fmla="*/ 160020 h 796291"/>
                  <a:gd name="connsiteX92" fmla="*/ 397193 w 5192076"/>
                  <a:gd name="connsiteY92" fmla="*/ 160020 h 796291"/>
                  <a:gd name="connsiteX93" fmla="*/ 158115 w 5192076"/>
                  <a:gd name="connsiteY93" fmla="*/ 399098 h 796291"/>
                  <a:gd name="connsiteX94" fmla="*/ 397193 w 5192076"/>
                  <a:gd name="connsiteY94" fmla="*/ 638175 h 796291"/>
                  <a:gd name="connsiteX95" fmla="*/ 622935 w 5192076"/>
                  <a:gd name="connsiteY95" fmla="*/ 478156 h 796291"/>
                  <a:gd name="connsiteX96" fmla="*/ 318135 w 5192076"/>
                  <a:gd name="connsiteY96" fmla="*/ 478156 h 796291"/>
                  <a:gd name="connsiteX97" fmla="*/ 478155 w 5192076"/>
                  <a:gd name="connsiteY97" fmla="*/ 318136 h 796291"/>
                  <a:gd name="connsiteX98" fmla="*/ 787718 w 5192076"/>
                  <a:gd name="connsiteY98" fmla="*/ 318136 h 796291"/>
                  <a:gd name="connsiteX99" fmla="*/ 796290 w 5192076"/>
                  <a:gd name="connsiteY99" fmla="*/ 399098 h 796291"/>
                  <a:gd name="connsiteX100" fmla="*/ 399098 w 5192076"/>
                  <a:gd name="connsiteY100" fmla="*/ 796291 h 796291"/>
                  <a:gd name="connsiteX101" fmla="*/ 0 w 5192076"/>
                  <a:gd name="connsiteY101" fmla="*/ 398145 h 796291"/>
                  <a:gd name="connsiteX102" fmla="*/ 397193 w 5192076"/>
                  <a:gd name="connsiteY102" fmla="*/ 953 h 796291"/>
                  <a:gd name="connsiteX103" fmla="*/ 3202305 w 5192076"/>
                  <a:gd name="connsiteY103" fmla="*/ 0 h 796291"/>
                  <a:gd name="connsiteX104" fmla="*/ 3659505 w 5192076"/>
                  <a:gd name="connsiteY104" fmla="*/ 0 h 796291"/>
                  <a:gd name="connsiteX105" fmla="*/ 3514724 w 5192076"/>
                  <a:gd name="connsiteY105" fmla="*/ 144780 h 796291"/>
                  <a:gd name="connsiteX106" fmla="*/ 3352799 w 5192076"/>
                  <a:gd name="connsiteY106" fmla="*/ 144780 h 796291"/>
                  <a:gd name="connsiteX107" fmla="*/ 3352799 w 5192076"/>
                  <a:gd name="connsiteY107" fmla="*/ 326708 h 796291"/>
                  <a:gd name="connsiteX108" fmla="*/ 3649980 w 5192076"/>
                  <a:gd name="connsiteY108" fmla="*/ 326708 h 796291"/>
                  <a:gd name="connsiteX109" fmla="*/ 3505199 w 5192076"/>
                  <a:gd name="connsiteY109" fmla="*/ 471488 h 796291"/>
                  <a:gd name="connsiteX110" fmla="*/ 3351847 w 5192076"/>
                  <a:gd name="connsiteY110" fmla="*/ 471488 h 796291"/>
                  <a:gd name="connsiteX111" fmla="*/ 3351847 w 5192076"/>
                  <a:gd name="connsiteY111" fmla="*/ 778193 h 796291"/>
                  <a:gd name="connsiteX112" fmla="*/ 3343274 w 5192076"/>
                  <a:gd name="connsiteY112" fmla="*/ 778193 h 796291"/>
                  <a:gd name="connsiteX113" fmla="*/ 3201352 w 5192076"/>
                  <a:gd name="connsiteY113" fmla="*/ 636270 h 796291"/>
                  <a:gd name="connsiteX114" fmla="*/ 3202305 w 5192076"/>
                  <a:gd name="connsiteY114" fmla="*/ 636270 h 7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192076" h="796291">
                    <a:moveTo>
                      <a:pt x="4293869" y="342900"/>
                    </a:moveTo>
                    <a:cubicBezTo>
                      <a:pt x="4217669" y="342900"/>
                      <a:pt x="4166234" y="382905"/>
                      <a:pt x="4150042" y="453390"/>
                    </a:cubicBezTo>
                    <a:lnTo>
                      <a:pt x="4429124" y="453390"/>
                    </a:lnTo>
                    <a:cubicBezTo>
                      <a:pt x="4411979" y="374333"/>
                      <a:pt x="4352924" y="342900"/>
                      <a:pt x="4293869" y="342900"/>
                    </a:cubicBezTo>
                    <a:close/>
                    <a:moveTo>
                      <a:pt x="2188844" y="342900"/>
                    </a:moveTo>
                    <a:cubicBezTo>
                      <a:pt x="2112644" y="342900"/>
                      <a:pt x="2061209" y="382905"/>
                      <a:pt x="2045017" y="453390"/>
                    </a:cubicBezTo>
                    <a:lnTo>
                      <a:pt x="2324099" y="453390"/>
                    </a:lnTo>
                    <a:cubicBezTo>
                      <a:pt x="2306954" y="374333"/>
                      <a:pt x="2247899" y="342900"/>
                      <a:pt x="2188844" y="342900"/>
                    </a:cubicBezTo>
                    <a:close/>
                    <a:moveTo>
                      <a:pt x="1557337" y="342900"/>
                    </a:moveTo>
                    <a:cubicBezTo>
                      <a:pt x="1481137" y="342900"/>
                      <a:pt x="1429702" y="382905"/>
                      <a:pt x="1413509" y="453390"/>
                    </a:cubicBezTo>
                    <a:lnTo>
                      <a:pt x="1692592" y="453390"/>
                    </a:lnTo>
                    <a:cubicBezTo>
                      <a:pt x="1675447" y="374333"/>
                      <a:pt x="1616392" y="342900"/>
                      <a:pt x="1557337" y="342900"/>
                    </a:cubicBezTo>
                    <a:close/>
                    <a:moveTo>
                      <a:pt x="1168717" y="231457"/>
                    </a:moveTo>
                    <a:lnTo>
                      <a:pt x="1235392" y="231457"/>
                    </a:lnTo>
                    <a:lnTo>
                      <a:pt x="1235392" y="275272"/>
                    </a:lnTo>
                    <a:cubicBezTo>
                      <a:pt x="1235392" y="330517"/>
                      <a:pt x="1193482" y="376237"/>
                      <a:pt x="1140142" y="382905"/>
                    </a:cubicBezTo>
                    <a:lnTo>
                      <a:pt x="1137285" y="382905"/>
                    </a:lnTo>
                    <a:cubicBezTo>
                      <a:pt x="1088707" y="386715"/>
                      <a:pt x="1050607" y="427672"/>
                      <a:pt x="1050607" y="477202"/>
                    </a:cubicBezTo>
                    <a:lnTo>
                      <a:pt x="1050607" y="783907"/>
                    </a:lnTo>
                    <a:cubicBezTo>
                      <a:pt x="973455" y="783907"/>
                      <a:pt x="911542" y="721042"/>
                      <a:pt x="911542" y="643890"/>
                    </a:cubicBezTo>
                    <a:lnTo>
                      <a:pt x="911542" y="232410"/>
                    </a:lnTo>
                    <a:lnTo>
                      <a:pt x="1050607" y="232410"/>
                    </a:lnTo>
                    <a:lnTo>
                      <a:pt x="1050607" y="342899"/>
                    </a:lnTo>
                    <a:cubicBezTo>
                      <a:pt x="1050607" y="342899"/>
                      <a:pt x="1051560" y="231457"/>
                      <a:pt x="1168717" y="231457"/>
                    </a:cubicBezTo>
                    <a:close/>
                    <a:moveTo>
                      <a:pt x="5098732" y="217170"/>
                    </a:moveTo>
                    <a:cubicBezTo>
                      <a:pt x="5127307" y="217170"/>
                      <a:pt x="5153976" y="226695"/>
                      <a:pt x="5175884" y="242887"/>
                    </a:cubicBezTo>
                    <a:lnTo>
                      <a:pt x="4992051" y="499110"/>
                    </a:lnTo>
                    <a:lnTo>
                      <a:pt x="5192076" y="779145"/>
                    </a:lnTo>
                    <a:lnTo>
                      <a:pt x="5029199" y="779145"/>
                    </a:lnTo>
                    <a:lnTo>
                      <a:pt x="4911089" y="612458"/>
                    </a:lnTo>
                    <a:lnTo>
                      <a:pt x="4818697" y="741997"/>
                    </a:lnTo>
                    <a:cubicBezTo>
                      <a:pt x="4794884" y="773430"/>
                      <a:pt x="4757737" y="794385"/>
                      <a:pt x="4714874" y="794385"/>
                    </a:cubicBezTo>
                    <a:cubicBezTo>
                      <a:pt x="4685347" y="794385"/>
                      <a:pt x="4658677" y="784860"/>
                      <a:pt x="4636769" y="767715"/>
                    </a:cubicBezTo>
                    <a:lnTo>
                      <a:pt x="4829174" y="500062"/>
                    </a:lnTo>
                    <a:lnTo>
                      <a:pt x="4637722" y="231458"/>
                    </a:lnTo>
                    <a:lnTo>
                      <a:pt x="4800599" y="231458"/>
                    </a:lnTo>
                    <a:lnTo>
                      <a:pt x="4911089" y="386715"/>
                    </a:lnTo>
                    <a:lnTo>
                      <a:pt x="4994909" y="269558"/>
                    </a:lnTo>
                    <a:cubicBezTo>
                      <a:pt x="5018722" y="238125"/>
                      <a:pt x="5055869" y="217170"/>
                      <a:pt x="5098732" y="217170"/>
                    </a:cubicBezTo>
                    <a:close/>
                    <a:moveTo>
                      <a:pt x="4292917" y="217170"/>
                    </a:moveTo>
                    <a:cubicBezTo>
                      <a:pt x="4454842" y="217170"/>
                      <a:pt x="4570094" y="344805"/>
                      <a:pt x="4570094" y="505778"/>
                    </a:cubicBezTo>
                    <a:cubicBezTo>
                      <a:pt x="4570094" y="525780"/>
                      <a:pt x="4568189" y="544830"/>
                      <a:pt x="4564379" y="562928"/>
                    </a:cubicBezTo>
                    <a:lnTo>
                      <a:pt x="4151947" y="562928"/>
                    </a:lnTo>
                    <a:cubicBezTo>
                      <a:pt x="4171949" y="635318"/>
                      <a:pt x="4231956" y="665797"/>
                      <a:pt x="4306252" y="665797"/>
                    </a:cubicBezTo>
                    <a:cubicBezTo>
                      <a:pt x="4331969" y="665797"/>
                      <a:pt x="4354829" y="661035"/>
                      <a:pt x="4374831" y="652462"/>
                    </a:cubicBezTo>
                    <a:cubicBezTo>
                      <a:pt x="4394834" y="643890"/>
                      <a:pt x="4415789" y="639128"/>
                      <a:pt x="4438649" y="639128"/>
                    </a:cubicBezTo>
                    <a:cubicBezTo>
                      <a:pt x="4478654" y="639128"/>
                      <a:pt x="4514849" y="653415"/>
                      <a:pt x="4542472" y="677228"/>
                    </a:cubicBezTo>
                    <a:cubicBezTo>
                      <a:pt x="4491037" y="751522"/>
                      <a:pt x="4409122" y="794385"/>
                      <a:pt x="4304347" y="794385"/>
                    </a:cubicBezTo>
                    <a:cubicBezTo>
                      <a:pt x="4120514" y="794385"/>
                      <a:pt x="4004309" y="668655"/>
                      <a:pt x="4004309" y="505778"/>
                    </a:cubicBezTo>
                    <a:cubicBezTo>
                      <a:pt x="4004309" y="342900"/>
                      <a:pt x="4121467" y="217170"/>
                      <a:pt x="4292917" y="217170"/>
                    </a:cubicBezTo>
                    <a:close/>
                    <a:moveTo>
                      <a:pt x="2867977" y="217170"/>
                    </a:moveTo>
                    <a:cubicBezTo>
                      <a:pt x="2984182" y="216218"/>
                      <a:pt x="3074670" y="297180"/>
                      <a:pt x="3074670" y="442913"/>
                    </a:cubicBezTo>
                    <a:lnTo>
                      <a:pt x="3074670" y="779145"/>
                    </a:lnTo>
                    <a:cubicBezTo>
                      <a:pt x="2996565" y="779145"/>
                      <a:pt x="2933700" y="716280"/>
                      <a:pt x="2933700" y="638175"/>
                    </a:cubicBezTo>
                    <a:lnTo>
                      <a:pt x="2933700" y="461010"/>
                    </a:lnTo>
                    <a:cubicBezTo>
                      <a:pt x="2933700" y="386715"/>
                      <a:pt x="2888932" y="348615"/>
                      <a:pt x="2825115" y="348615"/>
                    </a:cubicBezTo>
                    <a:cubicBezTo>
                      <a:pt x="2756535" y="348615"/>
                      <a:pt x="2705100" y="389573"/>
                      <a:pt x="2705100" y="483870"/>
                    </a:cubicBezTo>
                    <a:lnTo>
                      <a:pt x="2705100" y="779145"/>
                    </a:lnTo>
                    <a:cubicBezTo>
                      <a:pt x="2626995" y="779145"/>
                      <a:pt x="2564130" y="716280"/>
                      <a:pt x="2564130" y="638175"/>
                    </a:cubicBezTo>
                    <a:lnTo>
                      <a:pt x="2564130" y="232410"/>
                    </a:lnTo>
                    <a:lnTo>
                      <a:pt x="2705100" y="232410"/>
                    </a:lnTo>
                    <a:lnTo>
                      <a:pt x="2705100" y="293370"/>
                    </a:lnTo>
                    <a:cubicBezTo>
                      <a:pt x="2737485" y="243840"/>
                      <a:pt x="2794635" y="217170"/>
                      <a:pt x="2867977" y="217170"/>
                    </a:cubicBezTo>
                    <a:close/>
                    <a:moveTo>
                      <a:pt x="2187892" y="217170"/>
                    </a:moveTo>
                    <a:cubicBezTo>
                      <a:pt x="2349817" y="217170"/>
                      <a:pt x="2465069" y="344805"/>
                      <a:pt x="2465069" y="505778"/>
                    </a:cubicBezTo>
                    <a:cubicBezTo>
                      <a:pt x="2465069" y="525780"/>
                      <a:pt x="2463164" y="544830"/>
                      <a:pt x="2459354" y="562928"/>
                    </a:cubicBezTo>
                    <a:lnTo>
                      <a:pt x="2046922" y="562928"/>
                    </a:lnTo>
                    <a:cubicBezTo>
                      <a:pt x="2066924" y="635318"/>
                      <a:pt x="2126932" y="665797"/>
                      <a:pt x="2201227" y="665797"/>
                    </a:cubicBezTo>
                    <a:cubicBezTo>
                      <a:pt x="2226944" y="665797"/>
                      <a:pt x="2249804" y="661035"/>
                      <a:pt x="2269807" y="652462"/>
                    </a:cubicBezTo>
                    <a:cubicBezTo>
                      <a:pt x="2289809" y="643890"/>
                      <a:pt x="2310764" y="639128"/>
                      <a:pt x="2333624" y="639128"/>
                    </a:cubicBezTo>
                    <a:cubicBezTo>
                      <a:pt x="2373629" y="639128"/>
                      <a:pt x="2409824" y="653415"/>
                      <a:pt x="2437447" y="677228"/>
                    </a:cubicBezTo>
                    <a:cubicBezTo>
                      <a:pt x="2386012" y="751522"/>
                      <a:pt x="2304097" y="794385"/>
                      <a:pt x="2199322" y="794385"/>
                    </a:cubicBezTo>
                    <a:cubicBezTo>
                      <a:pt x="2015489" y="794385"/>
                      <a:pt x="1899284" y="668655"/>
                      <a:pt x="1899284" y="505778"/>
                    </a:cubicBezTo>
                    <a:cubicBezTo>
                      <a:pt x="1899284" y="342900"/>
                      <a:pt x="2016442" y="217170"/>
                      <a:pt x="2187892" y="217170"/>
                    </a:cubicBezTo>
                    <a:close/>
                    <a:moveTo>
                      <a:pt x="1556384" y="217170"/>
                    </a:moveTo>
                    <a:cubicBezTo>
                      <a:pt x="1718309" y="217170"/>
                      <a:pt x="1833562" y="344805"/>
                      <a:pt x="1833562" y="505778"/>
                    </a:cubicBezTo>
                    <a:cubicBezTo>
                      <a:pt x="1833562" y="525780"/>
                      <a:pt x="1831657" y="544830"/>
                      <a:pt x="1827847" y="562928"/>
                    </a:cubicBezTo>
                    <a:lnTo>
                      <a:pt x="1415415" y="562928"/>
                    </a:lnTo>
                    <a:cubicBezTo>
                      <a:pt x="1435417" y="635318"/>
                      <a:pt x="1495424" y="665797"/>
                      <a:pt x="1569719" y="665797"/>
                    </a:cubicBezTo>
                    <a:cubicBezTo>
                      <a:pt x="1595437" y="665797"/>
                      <a:pt x="1618297" y="661035"/>
                      <a:pt x="1638299" y="652462"/>
                    </a:cubicBezTo>
                    <a:cubicBezTo>
                      <a:pt x="1658302" y="643890"/>
                      <a:pt x="1679257" y="639128"/>
                      <a:pt x="1702117" y="639128"/>
                    </a:cubicBezTo>
                    <a:cubicBezTo>
                      <a:pt x="1742122" y="639128"/>
                      <a:pt x="1778317" y="653415"/>
                      <a:pt x="1805940" y="677228"/>
                    </a:cubicBezTo>
                    <a:cubicBezTo>
                      <a:pt x="1754504" y="751522"/>
                      <a:pt x="1672590" y="794385"/>
                      <a:pt x="1567815" y="794385"/>
                    </a:cubicBezTo>
                    <a:cubicBezTo>
                      <a:pt x="1383982" y="794385"/>
                      <a:pt x="1267777" y="668655"/>
                      <a:pt x="1267777" y="505778"/>
                    </a:cubicBezTo>
                    <a:cubicBezTo>
                      <a:pt x="1267777" y="342900"/>
                      <a:pt x="1384934" y="217170"/>
                      <a:pt x="1556384" y="217170"/>
                    </a:cubicBezTo>
                    <a:close/>
                    <a:moveTo>
                      <a:pt x="3763327" y="1905"/>
                    </a:moveTo>
                    <a:cubicBezTo>
                      <a:pt x="3841432" y="1905"/>
                      <a:pt x="3904297" y="64770"/>
                      <a:pt x="3904297" y="142875"/>
                    </a:cubicBezTo>
                    <a:lnTo>
                      <a:pt x="3904297" y="779145"/>
                    </a:lnTo>
                    <a:cubicBezTo>
                      <a:pt x="3826192" y="779145"/>
                      <a:pt x="3763327" y="716280"/>
                      <a:pt x="3763327" y="638175"/>
                    </a:cubicBezTo>
                    <a:close/>
                    <a:moveTo>
                      <a:pt x="397193" y="953"/>
                    </a:moveTo>
                    <a:lnTo>
                      <a:pt x="703898" y="953"/>
                    </a:lnTo>
                    <a:cubicBezTo>
                      <a:pt x="703898" y="88583"/>
                      <a:pt x="632460" y="160020"/>
                      <a:pt x="544830" y="160020"/>
                    </a:cubicBezTo>
                    <a:lnTo>
                      <a:pt x="397193" y="160020"/>
                    </a:lnTo>
                    <a:cubicBezTo>
                      <a:pt x="264795" y="160020"/>
                      <a:pt x="158115" y="266700"/>
                      <a:pt x="158115" y="399098"/>
                    </a:cubicBezTo>
                    <a:cubicBezTo>
                      <a:pt x="158115" y="531496"/>
                      <a:pt x="264795" y="638175"/>
                      <a:pt x="397193" y="638175"/>
                    </a:cubicBezTo>
                    <a:cubicBezTo>
                      <a:pt x="501015" y="638175"/>
                      <a:pt x="589598" y="571500"/>
                      <a:pt x="622935" y="478156"/>
                    </a:cubicBezTo>
                    <a:lnTo>
                      <a:pt x="318135" y="478156"/>
                    </a:lnTo>
                    <a:cubicBezTo>
                      <a:pt x="318135" y="389573"/>
                      <a:pt x="389573" y="318136"/>
                      <a:pt x="478155" y="318136"/>
                    </a:cubicBezTo>
                    <a:lnTo>
                      <a:pt x="787718" y="318136"/>
                    </a:lnTo>
                    <a:cubicBezTo>
                      <a:pt x="793433" y="343853"/>
                      <a:pt x="796290" y="371475"/>
                      <a:pt x="796290" y="399098"/>
                    </a:cubicBezTo>
                    <a:cubicBezTo>
                      <a:pt x="796290" y="618173"/>
                      <a:pt x="618173" y="796291"/>
                      <a:pt x="399098" y="796291"/>
                    </a:cubicBezTo>
                    <a:cubicBezTo>
                      <a:pt x="180023" y="796291"/>
                      <a:pt x="0" y="618173"/>
                      <a:pt x="0" y="398145"/>
                    </a:cubicBezTo>
                    <a:cubicBezTo>
                      <a:pt x="0" y="179070"/>
                      <a:pt x="178118" y="953"/>
                      <a:pt x="397193" y="953"/>
                    </a:cubicBezTo>
                    <a:close/>
                    <a:moveTo>
                      <a:pt x="3202305" y="0"/>
                    </a:moveTo>
                    <a:lnTo>
                      <a:pt x="3659505" y="0"/>
                    </a:lnTo>
                    <a:cubicBezTo>
                      <a:pt x="3659505" y="80010"/>
                      <a:pt x="3594734" y="144780"/>
                      <a:pt x="3514724" y="144780"/>
                    </a:cubicBezTo>
                    <a:lnTo>
                      <a:pt x="3352799" y="144780"/>
                    </a:lnTo>
                    <a:lnTo>
                      <a:pt x="3352799" y="326708"/>
                    </a:lnTo>
                    <a:lnTo>
                      <a:pt x="3649980" y="326708"/>
                    </a:lnTo>
                    <a:cubicBezTo>
                      <a:pt x="3649980" y="406718"/>
                      <a:pt x="3585209" y="471488"/>
                      <a:pt x="3505199" y="471488"/>
                    </a:cubicBezTo>
                    <a:lnTo>
                      <a:pt x="3351847" y="471488"/>
                    </a:lnTo>
                    <a:lnTo>
                      <a:pt x="3351847" y="778193"/>
                    </a:lnTo>
                    <a:lnTo>
                      <a:pt x="3343274" y="778193"/>
                    </a:lnTo>
                    <a:cubicBezTo>
                      <a:pt x="3265169" y="778193"/>
                      <a:pt x="3201352" y="715328"/>
                      <a:pt x="3201352" y="636270"/>
                    </a:cubicBezTo>
                    <a:lnTo>
                      <a:pt x="3202305" y="636270"/>
                    </a:lnTo>
                    <a:close/>
                  </a:path>
                </a:pathLst>
              </a:custGeom>
              <a:grpFill/>
              <a:ln w="9525" cap="flat">
                <a:noFill/>
                <a:prstDash val="solid"/>
                <a:miter/>
              </a:ln>
            </p:spPr>
            <p:txBody>
              <a:bodyPr rtlCol="0" anchor="ctr"/>
              <a:lstStyle/>
              <a:p>
                <a:endParaRPr lang="fr-FR" sz="1013"/>
              </a:p>
            </p:txBody>
          </p:sp>
        </p:grpSp>
      </p:grpSp>
      <p:sp>
        <p:nvSpPr>
          <p:cNvPr id="45" name="Espace réservé du texte 6">
            <a:extLst>
              <a:ext uri="{FF2B5EF4-FFF2-40B4-BE49-F238E27FC236}">
                <a16:creationId xmlns:a16="http://schemas.microsoft.com/office/drawing/2014/main" id="{2E90A0D0-450B-4E0D-83C8-6433AC0323AD}"/>
              </a:ext>
            </a:extLst>
          </p:cNvPr>
          <p:cNvSpPr>
            <a:spLocks noGrp="1"/>
          </p:cNvSpPr>
          <p:nvPr>
            <p:ph type="body" sz="quarter" idx="15" hasCustomPrompt="1"/>
          </p:nvPr>
        </p:nvSpPr>
        <p:spPr>
          <a:xfrm>
            <a:off x="5627248" y="1884461"/>
            <a:ext cx="1063697" cy="207749"/>
          </a:xfrm>
        </p:spPr>
        <p:txBody>
          <a:bodyPr wrap="square">
            <a:spAutoFit/>
          </a:bodyPr>
          <a:lstStyle>
            <a:lvl1pPr marL="0" indent="0">
              <a:spcBef>
                <a:spcPts val="0"/>
              </a:spcBef>
              <a:spcAft>
                <a:spcPts val="0"/>
              </a:spcAft>
              <a:buFont typeface="Arial" panose="020B0604020202020204" pitchFamily="34" charset="0"/>
              <a:buNone/>
              <a:defRPr lang="fr-FR" sz="1350" kern="1200" cap="all" baseline="0" dirty="0" smtClean="0">
                <a:solidFill>
                  <a:schemeClr val="bg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en-GB"/>
              <a:t>contact</a:t>
            </a:r>
          </a:p>
        </p:txBody>
      </p:sp>
      <p:sp>
        <p:nvSpPr>
          <p:cNvPr id="47" name="Espace réservé du texte 6">
            <a:extLst>
              <a:ext uri="{FF2B5EF4-FFF2-40B4-BE49-F238E27FC236}">
                <a16:creationId xmlns:a16="http://schemas.microsoft.com/office/drawing/2014/main" id="{66D14F3A-0420-4FB2-B6D0-41107C74691E}"/>
              </a:ext>
            </a:extLst>
          </p:cNvPr>
          <p:cNvSpPr>
            <a:spLocks noGrp="1"/>
          </p:cNvSpPr>
          <p:nvPr>
            <p:ph type="body" sz="quarter" idx="16" hasCustomPrompt="1"/>
          </p:nvPr>
        </p:nvSpPr>
        <p:spPr>
          <a:xfrm>
            <a:off x="5627248" y="2703611"/>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
        <p:nvSpPr>
          <p:cNvPr id="49" name="Espace réservé du texte 6">
            <a:extLst>
              <a:ext uri="{FF2B5EF4-FFF2-40B4-BE49-F238E27FC236}">
                <a16:creationId xmlns:a16="http://schemas.microsoft.com/office/drawing/2014/main" id="{D10B7A2D-E396-461F-ACDC-6E69F0733288}"/>
              </a:ext>
            </a:extLst>
          </p:cNvPr>
          <p:cNvSpPr>
            <a:spLocks noGrp="1"/>
          </p:cNvSpPr>
          <p:nvPr>
            <p:ph type="body" sz="quarter" idx="17" hasCustomPrompt="1"/>
          </p:nvPr>
        </p:nvSpPr>
        <p:spPr>
          <a:xfrm>
            <a:off x="5627248" y="3899574"/>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
        <p:nvSpPr>
          <p:cNvPr id="50" name="Espace réservé du texte 6">
            <a:extLst>
              <a:ext uri="{FF2B5EF4-FFF2-40B4-BE49-F238E27FC236}">
                <a16:creationId xmlns:a16="http://schemas.microsoft.com/office/drawing/2014/main" id="{E52E1B0F-E063-4BA2-945F-A7C3FEA787C2}"/>
              </a:ext>
            </a:extLst>
          </p:cNvPr>
          <p:cNvSpPr>
            <a:spLocks noGrp="1"/>
          </p:cNvSpPr>
          <p:nvPr>
            <p:ph type="body" sz="quarter" idx="18" hasCustomPrompt="1"/>
          </p:nvPr>
        </p:nvSpPr>
        <p:spPr>
          <a:xfrm>
            <a:off x="5627248" y="5095538"/>
            <a:ext cx="2929070" cy="561692"/>
          </a:xfrm>
        </p:spPr>
        <p:txBody>
          <a:bodyPr wrap="square">
            <a:spAutoFit/>
          </a:bodyPr>
          <a:lstStyle>
            <a:lvl1pPr marL="0" indent="0">
              <a:spcBef>
                <a:spcPts val="0"/>
              </a:spcBef>
              <a:spcAft>
                <a:spcPts val="300"/>
              </a:spcAft>
              <a:buFont typeface="Arial" panose="020B0604020202020204" pitchFamily="34" charset="0"/>
              <a:buNone/>
              <a:defRPr lang="fr-FR" sz="1200" kern="1200" cap="none" baseline="0" dirty="0" smtClean="0">
                <a:solidFill>
                  <a:schemeClr val="bg1"/>
                </a:solidFill>
                <a:latin typeface="+mj-lt"/>
                <a:ea typeface="Avenir Black" panose="020B0803020203020204" pitchFamily="34" charset="0"/>
                <a:cs typeface="+mj-cs"/>
              </a:defRPr>
            </a:lvl1pPr>
            <a:lvl2pPr marL="0" indent="0">
              <a:spcBef>
                <a:spcPts val="0"/>
              </a:spcBef>
              <a:spcAft>
                <a:spcPts val="300"/>
              </a:spcAft>
              <a:buFont typeface="Arial" panose="020B0604020202020204" pitchFamily="34" charset="0"/>
              <a:buNone/>
              <a:defRPr lang="fr-FR" sz="1050" kern="1200" cap="none" baseline="0" dirty="0" smtClean="0">
                <a:solidFill>
                  <a:schemeClr val="bg1"/>
                </a:solidFill>
                <a:latin typeface="Avenir Black" panose="020B0803020203020204" pitchFamily="34" charset="0"/>
                <a:ea typeface="Avenir Black" panose="020B0803020203020204" pitchFamily="34" charset="0"/>
                <a:cs typeface="+mj-cs"/>
              </a:defRPr>
            </a:lvl2pPr>
            <a:lvl3pPr marL="0" indent="0">
              <a:spcBef>
                <a:spcPts val="0"/>
              </a:spcBef>
              <a:spcAft>
                <a:spcPts val="300"/>
              </a:spcAft>
              <a:buFont typeface="Arial" panose="020B0604020202020204" pitchFamily="34" charset="0"/>
              <a:buNone/>
              <a:defRPr lang="fr-FR" sz="900" kern="1200" cap="none" baseline="0" dirty="0" smtClean="0">
                <a:solidFill>
                  <a:schemeClr val="bg1"/>
                </a:solidFill>
                <a:latin typeface="+mj-lt"/>
                <a:ea typeface="Avenir Black" panose="020B0803020203020204" pitchFamily="34" charset="0"/>
                <a:cs typeface="+mj-cs"/>
              </a:defRPr>
            </a:lvl3pPr>
            <a:lvl4pPr marL="0" indent="0">
              <a:spcBef>
                <a:spcPts val="0"/>
              </a:spcBef>
              <a:spcAft>
                <a:spcPts val="0"/>
              </a:spcAft>
              <a:buNone/>
              <a:defRPr lang="fr-FR" sz="900" kern="1200" cap="all" baseline="0" dirty="0" smtClean="0">
                <a:solidFill>
                  <a:schemeClr val="bg1"/>
                </a:solidFill>
                <a:latin typeface="+mj-lt"/>
                <a:ea typeface="Avenir Black" panose="020B0803020203020204" pitchFamily="34" charset="0"/>
                <a:cs typeface="+mj-cs"/>
              </a:defRPr>
            </a:lvl4pPr>
            <a:lvl5pPr marL="0" indent="0">
              <a:spcBef>
                <a:spcPts val="0"/>
              </a:spcBef>
              <a:spcAft>
                <a:spcPts val="0"/>
              </a:spcAft>
              <a:buNone/>
              <a:defRPr lang="fr-FR" sz="900" kern="1200" cap="all" baseline="0" dirty="0">
                <a:solidFill>
                  <a:schemeClr val="bg1"/>
                </a:solidFill>
                <a:latin typeface="+mj-lt"/>
                <a:ea typeface="Avenir Black" panose="020B0803020203020204" pitchFamily="34" charset="0"/>
                <a:cs typeface="+mj-cs"/>
              </a:defRPr>
            </a:lvl5pPr>
            <a:lvl6pPr>
              <a:spcBef>
                <a:spcPts val="0"/>
              </a:spcBef>
              <a:spcAft>
                <a:spcPts val="0"/>
              </a:spcAft>
              <a:defRPr sz="900">
                <a:solidFill>
                  <a:schemeClr val="bg1"/>
                </a:solidFill>
                <a:latin typeface="+mj-lt"/>
              </a:defRPr>
            </a:lvl6pPr>
            <a:lvl7pPr>
              <a:spcBef>
                <a:spcPts val="0"/>
              </a:spcBef>
              <a:spcAft>
                <a:spcPts val="0"/>
              </a:spcAft>
              <a:defRPr sz="900">
                <a:solidFill>
                  <a:schemeClr val="bg1"/>
                </a:solidFill>
                <a:latin typeface="+mj-lt"/>
              </a:defRPr>
            </a:lvl7pPr>
            <a:lvl8pPr>
              <a:spcBef>
                <a:spcPts val="0"/>
              </a:spcBef>
              <a:spcAft>
                <a:spcPts val="0"/>
              </a:spcAft>
              <a:defRPr sz="900">
                <a:solidFill>
                  <a:schemeClr val="bg1"/>
                </a:solidFill>
                <a:latin typeface="+mj-lt"/>
              </a:defRPr>
            </a:lvl8pPr>
            <a:lvl9pPr>
              <a:spcBef>
                <a:spcPts val="0"/>
              </a:spcBef>
              <a:spcAft>
                <a:spcPts val="0"/>
              </a:spcAft>
              <a:defRPr sz="900">
                <a:solidFill>
                  <a:schemeClr val="bg1"/>
                </a:solidFill>
                <a:latin typeface="+mj-lt"/>
              </a:defRPr>
            </a:lvl9pPr>
          </a:lstStyle>
          <a:p>
            <a:pPr lvl="0"/>
            <a:r>
              <a:rPr lang="fr-FR" noProof="0"/>
              <a:t>Prénom, NOM</a:t>
            </a:r>
          </a:p>
          <a:p>
            <a:pPr lvl="1"/>
            <a:r>
              <a:rPr lang="fr-FR" noProof="0"/>
              <a:t>Fonction</a:t>
            </a:r>
          </a:p>
          <a:p>
            <a:pPr lvl="2"/>
            <a:r>
              <a:rPr lang="fr-FR" noProof="0"/>
              <a:t>email@greenflex.com</a:t>
            </a:r>
          </a:p>
        </p:txBody>
      </p:sp>
    </p:spTree>
    <p:extLst>
      <p:ext uri="{BB962C8B-B14F-4D97-AF65-F5344CB8AC3E}">
        <p14:creationId xmlns:p14="http://schemas.microsoft.com/office/powerpoint/2010/main" val="24298044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ocus_Ful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Forme libre : forme 6">
            <a:extLst>
              <a:ext uri="{FF2B5EF4-FFF2-40B4-BE49-F238E27FC236}">
                <a16:creationId xmlns:a16="http://schemas.microsoft.com/office/drawing/2014/main" id="{F7A9A3F9-5688-4FB1-8ACA-3BF0D2C3AA2D}"/>
              </a:ext>
            </a:extLst>
          </p:cNvPr>
          <p:cNvSpPr/>
          <p:nvPr userDrawn="1"/>
        </p:nvSpPr>
        <p:spPr>
          <a:xfrm>
            <a:off x="359570" y="476250"/>
            <a:ext cx="8424863" cy="5905500"/>
          </a:xfrm>
          <a:custGeom>
            <a:avLst/>
            <a:gdLst>
              <a:gd name="connsiteX0" fmla="*/ 11233151 w 11233151"/>
              <a:gd name="connsiteY0" fmla="*/ 2342743 h 5905500"/>
              <a:gd name="connsiteX1" fmla="*/ 11231398 w 11233151"/>
              <a:gd name="connsiteY1" fmla="*/ 4118424 h 5905500"/>
              <a:gd name="connsiteX2" fmla="*/ 9421973 w 11233151"/>
              <a:gd name="connsiteY2" fmla="*/ 5905499 h 5905500"/>
              <a:gd name="connsiteX3" fmla="*/ 7680912 w 11233151"/>
              <a:gd name="connsiteY3" fmla="*/ 5903746 h 5905500"/>
              <a:gd name="connsiteX4" fmla="*/ 7659001 w 11233151"/>
              <a:gd name="connsiteY4" fmla="*/ 5903746 h 5905500"/>
              <a:gd name="connsiteX5" fmla="*/ 8370676 w 11233151"/>
              <a:gd name="connsiteY5" fmla="*/ 5189880 h 5905500"/>
              <a:gd name="connsiteX6" fmla="*/ 9431176 w 11233151"/>
              <a:gd name="connsiteY6" fmla="*/ 5191195 h 5905500"/>
              <a:gd name="connsiteX7" fmla="*/ 10520599 w 11233151"/>
              <a:gd name="connsiteY7" fmla="*/ 4108345 h 5905500"/>
              <a:gd name="connsiteX8" fmla="*/ 10521037 w 11233151"/>
              <a:gd name="connsiteY8" fmla="*/ 3053541 h 5905500"/>
              <a:gd name="connsiteX9" fmla="*/ 11233151 w 11233151"/>
              <a:gd name="connsiteY9" fmla="*/ 2342743 h 5905500"/>
              <a:gd name="connsiteX10" fmla="*/ 348228 w 11233151"/>
              <a:gd name="connsiteY10" fmla="*/ 1 h 5905500"/>
              <a:gd name="connsiteX11" fmla="*/ 682974 w 11233151"/>
              <a:gd name="connsiteY11" fmla="*/ 339 h 5905500"/>
              <a:gd name="connsiteX12" fmla="*/ 687187 w 11233151"/>
              <a:gd name="connsiteY12" fmla="*/ 339 h 5905500"/>
              <a:gd name="connsiteX13" fmla="*/ 550356 w 11233151"/>
              <a:gd name="connsiteY13" fmla="*/ 137590 h 5905500"/>
              <a:gd name="connsiteX14" fmla="*/ 346458 w 11233151"/>
              <a:gd name="connsiteY14" fmla="*/ 137338 h 5905500"/>
              <a:gd name="connsiteX15" fmla="*/ 136999 w 11233151"/>
              <a:gd name="connsiteY15" fmla="*/ 345533 h 5905500"/>
              <a:gd name="connsiteX16" fmla="*/ 136915 w 11233151"/>
              <a:gd name="connsiteY16" fmla="*/ 548336 h 5905500"/>
              <a:gd name="connsiteX17" fmla="*/ 0 w 11233151"/>
              <a:gd name="connsiteY17" fmla="*/ 684998 h 5905500"/>
              <a:gd name="connsiteX18" fmla="*/ 337 w 11233151"/>
              <a:gd name="connsiteY18" fmla="*/ 343595 h 5905500"/>
              <a:gd name="connsiteX19" fmla="*/ 348228 w 11233151"/>
              <a:gd name="connsiteY19" fmla="*/ 1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33151" h="5905500">
                <a:moveTo>
                  <a:pt x="11233151" y="2342743"/>
                </a:moveTo>
                <a:lnTo>
                  <a:pt x="11231398" y="4118424"/>
                </a:lnTo>
                <a:cubicBezTo>
                  <a:pt x="11236218" y="5109247"/>
                  <a:pt x="10413235" y="5906814"/>
                  <a:pt x="9421973" y="5905499"/>
                </a:cubicBezTo>
                <a:lnTo>
                  <a:pt x="7680912" y="5903746"/>
                </a:lnTo>
                <a:lnTo>
                  <a:pt x="7659001" y="5903746"/>
                </a:lnTo>
                <a:cubicBezTo>
                  <a:pt x="7659440" y="5511536"/>
                  <a:pt x="7978028" y="5189442"/>
                  <a:pt x="8370676" y="5189880"/>
                </a:cubicBezTo>
                <a:lnTo>
                  <a:pt x="9431176" y="5191195"/>
                </a:lnTo>
                <a:cubicBezTo>
                  <a:pt x="10029351" y="5192071"/>
                  <a:pt x="10531555" y="4706958"/>
                  <a:pt x="10520599" y="4108345"/>
                </a:cubicBezTo>
                <a:lnTo>
                  <a:pt x="10521037" y="3053541"/>
                </a:lnTo>
                <a:cubicBezTo>
                  <a:pt x="10521476" y="2660455"/>
                  <a:pt x="10840065" y="2342304"/>
                  <a:pt x="11233151" y="2342743"/>
                </a:cubicBezTo>
                <a:close/>
                <a:moveTo>
                  <a:pt x="348228" y="1"/>
                </a:moveTo>
                <a:lnTo>
                  <a:pt x="682974" y="339"/>
                </a:lnTo>
                <a:lnTo>
                  <a:pt x="687187" y="339"/>
                </a:lnTo>
                <a:cubicBezTo>
                  <a:pt x="687103" y="75747"/>
                  <a:pt x="625849" y="137675"/>
                  <a:pt x="550356" y="137590"/>
                </a:cubicBezTo>
                <a:lnTo>
                  <a:pt x="346458" y="137338"/>
                </a:lnTo>
                <a:cubicBezTo>
                  <a:pt x="231450" y="137169"/>
                  <a:pt x="134893" y="230440"/>
                  <a:pt x="136999" y="345533"/>
                </a:cubicBezTo>
                <a:lnTo>
                  <a:pt x="136915" y="548336"/>
                </a:lnTo>
                <a:cubicBezTo>
                  <a:pt x="136831" y="623913"/>
                  <a:pt x="75577" y="685082"/>
                  <a:pt x="0" y="684998"/>
                </a:cubicBezTo>
                <a:lnTo>
                  <a:pt x="337" y="343595"/>
                </a:lnTo>
                <a:cubicBezTo>
                  <a:pt x="-590" y="153093"/>
                  <a:pt x="157642" y="-252"/>
                  <a:pt x="348228"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Forme libre : forme 15">
            <a:extLst>
              <a:ext uri="{FF2B5EF4-FFF2-40B4-BE49-F238E27FC236}">
                <a16:creationId xmlns:a16="http://schemas.microsoft.com/office/drawing/2014/main" id="{28F73C60-FA66-4D59-B5F3-E736E33E5445}"/>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5" name="Espace réservé du texte 22">
            <a:extLst>
              <a:ext uri="{FF2B5EF4-FFF2-40B4-BE49-F238E27FC236}">
                <a16:creationId xmlns:a16="http://schemas.microsoft.com/office/drawing/2014/main" id="{4F136988-865D-46D8-B980-4FAC3D7F2343}"/>
              </a:ext>
            </a:extLst>
          </p:cNvPr>
          <p:cNvSpPr>
            <a:spLocks noGrp="1"/>
          </p:cNvSpPr>
          <p:nvPr>
            <p:ph type="body" sz="quarter" idx="16"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bg1"/>
                </a:solidFill>
                <a:latin typeface="+mj-lt"/>
              </a:defRPr>
            </a:lvl1pPr>
            <a:lvl2pPr>
              <a:lnSpc>
                <a:spcPct val="85000"/>
              </a:lnSpc>
              <a:spcBef>
                <a:spcPts val="0"/>
              </a:spcBef>
              <a:spcAft>
                <a:spcPts val="900"/>
              </a:spcAft>
              <a:defRPr sz="4050" cap="all" baseline="0">
                <a:solidFill>
                  <a:schemeClr val="bg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bg1"/>
                </a:solidFill>
              </a:defRPr>
            </a:lvl4pPr>
            <a:lvl5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4">
            <a:extLst>
              <a:ext uri="{FF2B5EF4-FFF2-40B4-BE49-F238E27FC236}">
                <a16:creationId xmlns:a16="http://schemas.microsoft.com/office/drawing/2014/main" id="{39E7D3E5-9A60-4467-9B4B-B5AE71A21EE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899025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cus_Light">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534CAE8C-C19A-4F9D-AF1C-32F7EBD56541}"/>
              </a:ext>
            </a:extLst>
          </p:cNvPr>
          <p:cNvSpPr/>
          <p:nvPr userDrawn="1"/>
        </p:nvSpPr>
        <p:spPr>
          <a:xfrm>
            <a:off x="0" y="0"/>
            <a:ext cx="9144000" cy="6858000"/>
          </a:xfrm>
          <a:custGeom>
            <a:avLst/>
            <a:gdLst>
              <a:gd name="connsiteX0" fmla="*/ 11712576 w 12192000"/>
              <a:gd name="connsiteY0" fmla="*/ 2818993 h 6858000"/>
              <a:gd name="connsiteX1" fmla="*/ 11000462 w 12192000"/>
              <a:gd name="connsiteY1" fmla="*/ 3529791 h 6858000"/>
              <a:gd name="connsiteX2" fmla="*/ 11000024 w 12192000"/>
              <a:gd name="connsiteY2" fmla="*/ 4584595 h 6858000"/>
              <a:gd name="connsiteX3" fmla="*/ 9910601 w 12192000"/>
              <a:gd name="connsiteY3" fmla="*/ 5667445 h 6858000"/>
              <a:gd name="connsiteX4" fmla="*/ 8850101 w 12192000"/>
              <a:gd name="connsiteY4" fmla="*/ 5666130 h 6858000"/>
              <a:gd name="connsiteX5" fmla="*/ 8138426 w 12192000"/>
              <a:gd name="connsiteY5" fmla="*/ 6379996 h 6858000"/>
              <a:gd name="connsiteX6" fmla="*/ 8160337 w 12192000"/>
              <a:gd name="connsiteY6" fmla="*/ 6379996 h 6858000"/>
              <a:gd name="connsiteX7" fmla="*/ 9901398 w 12192000"/>
              <a:gd name="connsiteY7" fmla="*/ 6381749 h 6858000"/>
              <a:gd name="connsiteX8" fmla="*/ 11710823 w 12192000"/>
              <a:gd name="connsiteY8" fmla="*/ 4594674 h 6858000"/>
              <a:gd name="connsiteX9" fmla="*/ 827653 w 12192000"/>
              <a:gd name="connsiteY9" fmla="*/ 476251 h 6858000"/>
              <a:gd name="connsiteX10" fmla="*/ 479762 w 12192000"/>
              <a:gd name="connsiteY10" fmla="*/ 819845 h 6858000"/>
              <a:gd name="connsiteX11" fmla="*/ 479425 w 12192000"/>
              <a:gd name="connsiteY11" fmla="*/ 1161248 h 6858000"/>
              <a:gd name="connsiteX12" fmla="*/ 616340 w 12192000"/>
              <a:gd name="connsiteY12" fmla="*/ 1024586 h 6858000"/>
              <a:gd name="connsiteX13" fmla="*/ 616424 w 12192000"/>
              <a:gd name="connsiteY13" fmla="*/ 821783 h 6858000"/>
              <a:gd name="connsiteX14" fmla="*/ 825883 w 12192000"/>
              <a:gd name="connsiteY14" fmla="*/ 613588 h 6858000"/>
              <a:gd name="connsiteX15" fmla="*/ 1029781 w 12192000"/>
              <a:gd name="connsiteY15" fmla="*/ 613840 h 6858000"/>
              <a:gd name="connsiteX16" fmla="*/ 1166612 w 12192000"/>
              <a:gd name="connsiteY16" fmla="*/ 476589 h 6858000"/>
              <a:gd name="connsiteX17" fmla="*/ 1162399 w 12192000"/>
              <a:gd name="connsiteY17" fmla="*/ 476589 h 6858000"/>
              <a:gd name="connsiteX18" fmla="*/ 0 w 12192000"/>
              <a:gd name="connsiteY18" fmla="*/ 0 h 6858000"/>
              <a:gd name="connsiteX19" fmla="*/ 12192000 w 12192000"/>
              <a:gd name="connsiteY19" fmla="*/ 0 h 6858000"/>
              <a:gd name="connsiteX20" fmla="*/ 12192000 w 12192000"/>
              <a:gd name="connsiteY20" fmla="*/ 6858000 h 6858000"/>
              <a:gd name="connsiteX21" fmla="*/ 0 w 12192000"/>
              <a:gd name="connsiteY2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92000" h="6858000">
                <a:moveTo>
                  <a:pt x="11712576" y="2818993"/>
                </a:moveTo>
                <a:cubicBezTo>
                  <a:pt x="11319490" y="2818554"/>
                  <a:pt x="11000901" y="3136705"/>
                  <a:pt x="11000462" y="3529791"/>
                </a:cubicBezTo>
                <a:lnTo>
                  <a:pt x="11000024" y="4584595"/>
                </a:lnTo>
                <a:cubicBezTo>
                  <a:pt x="11010980" y="5183208"/>
                  <a:pt x="10508776" y="5668321"/>
                  <a:pt x="9910601" y="5667445"/>
                </a:cubicBezTo>
                <a:lnTo>
                  <a:pt x="8850101" y="5666130"/>
                </a:lnTo>
                <a:cubicBezTo>
                  <a:pt x="8457453" y="5665692"/>
                  <a:pt x="8138865" y="5987786"/>
                  <a:pt x="8138426" y="6379996"/>
                </a:cubicBezTo>
                <a:lnTo>
                  <a:pt x="8160337" y="6379996"/>
                </a:lnTo>
                <a:lnTo>
                  <a:pt x="9901398" y="6381749"/>
                </a:lnTo>
                <a:cubicBezTo>
                  <a:pt x="10892660" y="6383064"/>
                  <a:pt x="11715643" y="5585497"/>
                  <a:pt x="11710823" y="4594674"/>
                </a:cubicBezTo>
                <a:close/>
                <a:moveTo>
                  <a:pt x="827653" y="476251"/>
                </a:moveTo>
                <a:cubicBezTo>
                  <a:pt x="637067" y="475998"/>
                  <a:pt x="478835" y="629343"/>
                  <a:pt x="479762" y="819845"/>
                </a:cubicBezTo>
                <a:lnTo>
                  <a:pt x="479425" y="1161248"/>
                </a:lnTo>
                <a:cubicBezTo>
                  <a:pt x="555002" y="1161332"/>
                  <a:pt x="616256" y="1100163"/>
                  <a:pt x="616340" y="1024586"/>
                </a:cubicBezTo>
                <a:lnTo>
                  <a:pt x="616424" y="821783"/>
                </a:lnTo>
                <a:cubicBezTo>
                  <a:pt x="614318" y="706690"/>
                  <a:pt x="710875" y="613419"/>
                  <a:pt x="825883" y="613588"/>
                </a:cubicBezTo>
                <a:lnTo>
                  <a:pt x="1029781" y="613840"/>
                </a:lnTo>
                <a:cubicBezTo>
                  <a:pt x="1105274" y="613925"/>
                  <a:pt x="1166528" y="551997"/>
                  <a:pt x="1166612" y="476589"/>
                </a:cubicBezTo>
                <a:lnTo>
                  <a:pt x="1162399" y="476589"/>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4" name="Espace réservé du texte 22">
            <a:extLst>
              <a:ext uri="{FF2B5EF4-FFF2-40B4-BE49-F238E27FC236}">
                <a16:creationId xmlns:a16="http://schemas.microsoft.com/office/drawing/2014/main" id="{6E6858FD-3AB0-4FE1-9273-5F08DBF5F6EA}"/>
              </a:ext>
            </a:extLst>
          </p:cNvPr>
          <p:cNvSpPr>
            <a:spLocks noGrp="1"/>
          </p:cNvSpPr>
          <p:nvPr>
            <p:ph type="body" sz="quarter" idx="17"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tx1"/>
                </a:solidFill>
                <a:latin typeface="+mj-lt"/>
              </a:defRPr>
            </a:lvl1pPr>
            <a:lvl2pPr>
              <a:lnSpc>
                <a:spcPct val="85000"/>
              </a:lnSpc>
              <a:spcBef>
                <a:spcPts val="0"/>
              </a:spcBef>
              <a:spcAft>
                <a:spcPts val="900"/>
              </a:spcAft>
              <a:defRPr sz="4050" cap="all" baseline="0">
                <a:solidFill>
                  <a:schemeClr val="accent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tx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tx1"/>
                </a:solidFill>
              </a:defRPr>
            </a:lvl4pPr>
            <a:lvl5pPr marL="135000" indent="-135000">
              <a:spcBef>
                <a:spcPts val="0"/>
              </a:spcBef>
              <a:spcAft>
                <a:spcPts val="0"/>
              </a:spcAft>
              <a:buFont typeface="Arial" panose="020B0604020202020204" pitchFamily="34" charset="0"/>
              <a:buChar char="•"/>
              <a:defRPr sz="1500" cap="none" baseline="0">
                <a:solidFill>
                  <a:schemeClr val="tx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4F6DB338-D449-4F72-AA08-CE8EA3F903F6}"/>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
        <p:nvSpPr>
          <p:cNvPr id="7" name="Forme libre : forme 6">
            <a:extLst>
              <a:ext uri="{FF2B5EF4-FFF2-40B4-BE49-F238E27FC236}">
                <a16:creationId xmlns:a16="http://schemas.microsoft.com/office/drawing/2014/main" id="{FC752641-B4C3-4951-A43F-CCE88D091A1B}"/>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Tree>
    <p:extLst>
      <p:ext uri="{BB962C8B-B14F-4D97-AF65-F5344CB8AC3E}">
        <p14:creationId xmlns:p14="http://schemas.microsoft.com/office/powerpoint/2010/main" val="27097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28650" y="1207296"/>
            <a:ext cx="7886700" cy="1019179"/>
          </a:xfrm>
          <a:prstGeom prst="rect">
            <a:avLst/>
          </a:prstGeom>
        </p:spPr>
        <p:txBody>
          <a:bodyPr/>
          <a:lstStyle>
            <a:lvl1pPr>
              <a:defRPr sz="3200">
                <a:solidFill>
                  <a:schemeClr val="accent1"/>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8650" y="2393156"/>
            <a:ext cx="7886700" cy="3743325"/>
          </a:xfrm>
        </p:spPr>
        <p:txBody>
          <a:bodyPr>
            <a:normAutofit/>
          </a:bodyPr>
          <a:lstStyle>
            <a:lvl1pPr>
              <a:defRPr sz="2400"/>
            </a:lvl1pPr>
            <a:lvl2pPr>
              <a:defRPr sz="2000"/>
            </a:lvl2pPr>
            <a:lvl3pPr>
              <a:defRPr sz="1800"/>
            </a:lvl3pPr>
            <a:lvl4pPr>
              <a:defRPr sz="1600"/>
            </a:lvl4pPr>
            <a:lvl5pPr>
              <a:defRPr sz="1600"/>
            </a:lvl5pPr>
          </a:lstStyle>
          <a:p>
            <a:pPr lvl="0"/>
            <a:r>
              <a:rPr lang="it-IT"/>
              <a:t>Fare clic per modificare gli stili del testo dello schema</a:t>
            </a:r>
          </a:p>
        </p:txBody>
      </p:sp>
    </p:spTree>
    <p:extLst>
      <p:ext uri="{BB962C8B-B14F-4D97-AF65-F5344CB8AC3E}">
        <p14:creationId xmlns:p14="http://schemas.microsoft.com/office/powerpoint/2010/main" val="3232375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us texte_Ligh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8424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Sur deux lignes</a:t>
            </a:r>
          </a:p>
        </p:txBody>
      </p:sp>
      <p:sp>
        <p:nvSpPr>
          <p:cNvPr id="8" name="Espace réservé du texte 11">
            <a:extLst>
              <a:ext uri="{FF2B5EF4-FFF2-40B4-BE49-F238E27FC236}">
                <a16:creationId xmlns:a16="http://schemas.microsoft.com/office/drawing/2014/main" id="{F309102E-A149-4A6C-B733-EE601417F76F}"/>
              </a:ext>
            </a:extLst>
          </p:cNvPr>
          <p:cNvSpPr>
            <a:spLocks noGrp="1"/>
          </p:cNvSpPr>
          <p:nvPr>
            <p:ph type="body" sz="quarter" idx="14"/>
          </p:nvPr>
        </p:nvSpPr>
        <p:spPr>
          <a:xfrm>
            <a:off x="359569" y="1884460"/>
            <a:ext cx="3915000" cy="3960000"/>
          </a:xfrm>
        </p:spPr>
        <p:txBody>
          <a:bodyPr/>
          <a:lstStyle>
            <a:lvl5pPr>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0" name="Espace réservé du texte 11">
            <a:extLst>
              <a:ext uri="{FF2B5EF4-FFF2-40B4-BE49-F238E27FC236}">
                <a16:creationId xmlns:a16="http://schemas.microsoft.com/office/drawing/2014/main" id="{A12C6BEB-4FA7-4D41-A3C2-7B523E1E397C}"/>
              </a:ext>
            </a:extLst>
          </p:cNvPr>
          <p:cNvSpPr>
            <a:spLocks noGrp="1"/>
          </p:cNvSpPr>
          <p:nvPr>
            <p:ph type="body" sz="quarter" idx="31"/>
          </p:nvPr>
        </p:nvSpPr>
        <p:spPr>
          <a:xfrm>
            <a:off x="4868569" y="1884460"/>
            <a:ext cx="3915000" cy="3960000"/>
          </a:xfrm>
        </p:spPr>
        <p:txBody>
          <a:bodyPr/>
          <a:lstStyle>
            <a:lvl5pPr>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 name="Espace réservé du pied de page 4">
            <a:extLst>
              <a:ext uri="{FF2B5EF4-FFF2-40B4-BE49-F238E27FC236}">
                <a16:creationId xmlns:a16="http://schemas.microsoft.com/office/drawing/2014/main" id="{96496E08-A644-45C9-8626-2FC1770A261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2341437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 texte_Light">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16F3E193-9F13-4BA0-AE1F-5A9829AAC500}"/>
              </a:ext>
            </a:extLst>
          </p:cNvPr>
          <p:cNvSpPr/>
          <p:nvPr userDrawn="1"/>
        </p:nvSpPr>
        <p:spPr>
          <a:xfrm>
            <a:off x="4147948" y="0"/>
            <a:ext cx="4996052" cy="6858000"/>
          </a:xfrm>
          <a:custGeom>
            <a:avLst/>
            <a:gdLst>
              <a:gd name="connsiteX0" fmla="*/ 4029044 w 6661403"/>
              <a:gd name="connsiteY0" fmla="*/ 0 h 6858000"/>
              <a:gd name="connsiteX1" fmla="*/ 4030189 w 6661403"/>
              <a:gd name="connsiteY1" fmla="*/ 0 h 6858000"/>
              <a:gd name="connsiteX2" fmla="*/ 4253868 w 6661403"/>
              <a:gd name="connsiteY2" fmla="*/ 0 h 6858000"/>
              <a:gd name="connsiteX3" fmla="*/ 6323545 w 6661403"/>
              <a:gd name="connsiteY3" fmla="*/ 0 h 6858000"/>
              <a:gd name="connsiteX4" fmla="*/ 6661403 w 6661403"/>
              <a:gd name="connsiteY4" fmla="*/ 0 h 6858000"/>
              <a:gd name="connsiteX5" fmla="*/ 6661403 w 6661403"/>
              <a:gd name="connsiteY5" fmla="*/ 6858000 h 6858000"/>
              <a:gd name="connsiteX6" fmla="*/ 4029044 w 6661403"/>
              <a:gd name="connsiteY6" fmla="*/ 6857999 h 6858000"/>
              <a:gd name="connsiteX7" fmla="*/ 891678 w 6661403"/>
              <a:gd name="connsiteY7" fmla="*/ 6857999 h 6858000"/>
              <a:gd name="connsiteX8" fmla="*/ 891676 w 6661403"/>
              <a:gd name="connsiteY8" fmla="*/ 6858000 h 6858000"/>
              <a:gd name="connsiteX9" fmla="*/ 0 w 6661403"/>
              <a:gd name="connsiteY9" fmla="*/ 6858000 h 6858000"/>
              <a:gd name="connsiteX10" fmla="*/ 69598 w 6661403"/>
              <a:gd name="connsiteY10" fmla="*/ 6845980 h 6858000"/>
              <a:gd name="connsiteX11" fmla="*/ 2525917 w 6661403"/>
              <a:gd name="connsiteY11" fmla="*/ 4364909 h 6858000"/>
              <a:gd name="connsiteX12" fmla="*/ 3150903 w 6661403"/>
              <a:gd name="connsiteY12" fmla="*/ 1315171 h 6858000"/>
              <a:gd name="connsiteX13" fmla="*/ 3885094 w 6661403"/>
              <a:gd name="connsiteY13" fmla="*/ 106541 h 6858000"/>
              <a:gd name="connsiteX14" fmla="*/ 4029044 w 6661403"/>
              <a:gd name="connsiteY14"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661403" h="6858000">
                <a:moveTo>
                  <a:pt x="4029044" y="0"/>
                </a:moveTo>
                <a:lnTo>
                  <a:pt x="4030189" y="0"/>
                </a:lnTo>
                <a:lnTo>
                  <a:pt x="4253868" y="0"/>
                </a:lnTo>
                <a:lnTo>
                  <a:pt x="6323545" y="0"/>
                </a:lnTo>
                <a:lnTo>
                  <a:pt x="6661403" y="0"/>
                </a:lnTo>
                <a:lnTo>
                  <a:pt x="6661403" y="6858000"/>
                </a:lnTo>
                <a:lnTo>
                  <a:pt x="4029044" y="6857999"/>
                </a:lnTo>
                <a:lnTo>
                  <a:pt x="891678" y="6857999"/>
                </a:lnTo>
                <a:lnTo>
                  <a:pt x="891676" y="6858000"/>
                </a:lnTo>
                <a:lnTo>
                  <a:pt x="0" y="6858000"/>
                </a:lnTo>
                <a:lnTo>
                  <a:pt x="69598" y="6845980"/>
                </a:lnTo>
                <a:cubicBezTo>
                  <a:pt x="1277850" y="6585997"/>
                  <a:pt x="2287976" y="5647590"/>
                  <a:pt x="2525917" y="4364909"/>
                </a:cubicBezTo>
                <a:lnTo>
                  <a:pt x="3150903" y="1315171"/>
                </a:lnTo>
                <a:cubicBezTo>
                  <a:pt x="3252750" y="819954"/>
                  <a:pt x="3520891" y="401616"/>
                  <a:pt x="3885094" y="106541"/>
                </a:cubicBezTo>
                <a:lnTo>
                  <a:pt x="4029044" y="842"/>
                </a:ln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8424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Sur deux lignes</a:t>
            </a:r>
          </a:p>
        </p:txBody>
      </p:sp>
      <p:sp>
        <p:nvSpPr>
          <p:cNvPr id="8" name="Espace réservé du texte 11">
            <a:extLst>
              <a:ext uri="{FF2B5EF4-FFF2-40B4-BE49-F238E27FC236}">
                <a16:creationId xmlns:a16="http://schemas.microsoft.com/office/drawing/2014/main" id="{F309102E-A149-4A6C-B733-EE601417F76F}"/>
              </a:ext>
            </a:extLst>
          </p:cNvPr>
          <p:cNvSpPr>
            <a:spLocks noGrp="1"/>
          </p:cNvSpPr>
          <p:nvPr>
            <p:ph type="body" sz="quarter" idx="14"/>
          </p:nvPr>
        </p:nvSpPr>
        <p:spPr>
          <a:xfrm>
            <a:off x="359569" y="1884460"/>
            <a:ext cx="8424000" cy="3960000"/>
          </a:xfrm>
        </p:spPr>
        <p:txBody>
          <a:bodyPr/>
          <a:lstStyle>
            <a:lvl5pPr>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 name="Espace réservé du pied de page 4">
            <a:extLst>
              <a:ext uri="{FF2B5EF4-FFF2-40B4-BE49-F238E27FC236}">
                <a16:creationId xmlns:a16="http://schemas.microsoft.com/office/drawing/2014/main" id="{96496E08-A644-45C9-8626-2FC1770A261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1432072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enus textes_Ful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solidFill>
                  <a:schemeClr val="bg1"/>
                </a:solidFill>
              </a:defRPr>
            </a:lvl1pPr>
          </a:lstStyle>
          <a:p>
            <a:r>
              <a:rPr lang="fr-FR"/>
              <a:t>Titre de la diapositive </a:t>
            </a:r>
          </a:p>
        </p:txBody>
      </p:sp>
      <p:sp>
        <p:nvSpPr>
          <p:cNvPr id="8" name="Espace réservé du texte 11">
            <a:extLst>
              <a:ext uri="{FF2B5EF4-FFF2-40B4-BE49-F238E27FC236}">
                <a16:creationId xmlns:a16="http://schemas.microsoft.com/office/drawing/2014/main" id="{F309102E-A149-4A6C-B733-EE601417F76F}"/>
              </a:ext>
            </a:extLst>
          </p:cNvPr>
          <p:cNvSpPr>
            <a:spLocks noGrp="1"/>
          </p:cNvSpPr>
          <p:nvPr>
            <p:ph type="body" sz="quarter" idx="14"/>
          </p:nvPr>
        </p:nvSpPr>
        <p:spPr>
          <a:xfrm>
            <a:off x="359569" y="1884460"/>
            <a:ext cx="3915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0" name="Espace réservé du texte 11">
            <a:extLst>
              <a:ext uri="{FF2B5EF4-FFF2-40B4-BE49-F238E27FC236}">
                <a16:creationId xmlns:a16="http://schemas.microsoft.com/office/drawing/2014/main" id="{A12C6BEB-4FA7-4D41-A3C2-7B523E1E397C}"/>
              </a:ext>
            </a:extLst>
          </p:cNvPr>
          <p:cNvSpPr>
            <a:spLocks noGrp="1"/>
          </p:cNvSpPr>
          <p:nvPr>
            <p:ph type="body" sz="quarter" idx="31"/>
          </p:nvPr>
        </p:nvSpPr>
        <p:spPr>
          <a:xfrm>
            <a:off x="4868569" y="1884460"/>
            <a:ext cx="3915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11" name="Espace réservé du pied de page 4">
            <a:extLst>
              <a:ext uri="{FF2B5EF4-FFF2-40B4-BE49-F238E27FC236}">
                <a16:creationId xmlns:a16="http://schemas.microsoft.com/office/drawing/2014/main" id="{FBD8351C-33E9-442E-9BD6-4C2E9419345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832842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atchphrase_Ful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4" name="Rectangle 3">
            <a:extLst>
              <a:ext uri="{FF2B5EF4-FFF2-40B4-BE49-F238E27FC236}">
                <a16:creationId xmlns:a16="http://schemas.microsoft.com/office/drawing/2014/main" id="{B643775A-3BC2-4D42-BE81-76FF11332A05}"/>
              </a:ext>
            </a:extLst>
          </p:cNvPr>
          <p:cNvSpPr/>
          <p:nvPr userDrawn="1"/>
        </p:nvSpPr>
        <p:spPr>
          <a:xfrm>
            <a:off x="452674" y="541513"/>
            <a:ext cx="8238653" cy="5774974"/>
          </a:xfrm>
          <a:prstGeom prst="rect">
            <a:avLst/>
          </a:prstGeom>
          <a:gradFill>
            <a:gsLst>
              <a:gs pos="0">
                <a:schemeClr val="tx2"/>
              </a:gs>
              <a:gs pos="50000">
                <a:schemeClr val="accent1"/>
              </a:gs>
              <a:gs pos="100000">
                <a:schemeClr val="accent2"/>
              </a:gs>
            </a:gsLst>
            <a:lin ang="18600000" scaled="0"/>
          </a:gra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5" name="Espace réservé du texte 11">
            <a:extLst>
              <a:ext uri="{FF2B5EF4-FFF2-40B4-BE49-F238E27FC236}">
                <a16:creationId xmlns:a16="http://schemas.microsoft.com/office/drawing/2014/main" id="{A76A36D7-E5D2-4EFE-8057-5BAF107F6DB0}"/>
              </a:ext>
            </a:extLst>
          </p:cNvPr>
          <p:cNvSpPr>
            <a:spLocks noGrp="1"/>
          </p:cNvSpPr>
          <p:nvPr>
            <p:ph type="body" sz="quarter" idx="15"/>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bg1"/>
                </a:solidFill>
              </a:defRPr>
            </a:lvl1pPr>
            <a:lvl2pPr marL="0" indent="0" algn="ctr">
              <a:spcBef>
                <a:spcPts val="0"/>
              </a:spcBef>
              <a:spcAft>
                <a:spcPts val="900"/>
              </a:spcAft>
              <a:buFont typeface="Arial" panose="020B0604020202020204" pitchFamily="34" charset="0"/>
              <a:buNone/>
              <a:defRPr sz="1800">
                <a:solidFill>
                  <a:schemeClr val="bg1"/>
                </a:solidFill>
              </a:defRPr>
            </a:lvl2pPr>
            <a:lvl3pPr marL="0" indent="0" algn="ctr">
              <a:spcBef>
                <a:spcPts val="0"/>
              </a:spcBef>
              <a:spcAft>
                <a:spcPts val="0"/>
              </a:spcAft>
              <a:buFont typeface="Arial" panose="020B0604020202020204" pitchFamily="34" charset="0"/>
              <a:buNone/>
              <a:defRPr sz="1500">
                <a:solidFill>
                  <a:schemeClr val="bg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bg1"/>
                </a:solidFill>
              </a:defRPr>
            </a:lvl4pPr>
            <a:lvl5pPr marL="0" indent="0" algn="ctr">
              <a:spcBef>
                <a:spcPts val="0"/>
              </a:spcBef>
              <a:spcAft>
                <a:spcPts val="0"/>
              </a:spcAft>
              <a:buNone/>
              <a:defRPr sz="1200">
                <a:solidFill>
                  <a:schemeClr val="bg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bg1"/>
                </a:solidFill>
              </a:defRPr>
            </a:lvl6pPr>
            <a:lvl7pPr marL="0" indent="0" algn="ctr">
              <a:spcBef>
                <a:spcPts val="0"/>
              </a:spcBef>
              <a:spcAft>
                <a:spcPts val="0"/>
              </a:spcAft>
              <a:buFont typeface="Arial" panose="020B0604020202020204" pitchFamily="34" charset="0"/>
              <a:buNone/>
              <a:defRPr sz="900">
                <a:solidFill>
                  <a:schemeClr val="bg1"/>
                </a:solidFill>
              </a:defRPr>
            </a:lvl7pPr>
            <a:lvl8pPr marL="0" indent="0" algn="ctr">
              <a:spcBef>
                <a:spcPts val="0"/>
              </a:spcBef>
              <a:spcAft>
                <a:spcPts val="0"/>
              </a:spcAft>
              <a:buFont typeface="Arial" panose="020B0604020202020204" pitchFamily="34" charset="0"/>
              <a:buNone/>
              <a:defRPr sz="825">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 name="Espace réservé du pied de page 4">
            <a:extLst>
              <a:ext uri="{FF2B5EF4-FFF2-40B4-BE49-F238E27FC236}">
                <a16:creationId xmlns:a16="http://schemas.microsoft.com/office/drawing/2014/main" id="{ADF23813-C85D-4D3F-95A4-67687FCA345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69157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tchphrase_Ligh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C814BF-4609-4CFC-92F9-0560D7790F69}"/>
              </a:ext>
            </a:extLst>
          </p:cNvPr>
          <p:cNvSpPr/>
          <p:nvPr userDrawn="1"/>
        </p:nvSpPr>
        <p:spPr>
          <a:xfrm>
            <a:off x="452674" y="541513"/>
            <a:ext cx="8238653" cy="5774974"/>
          </a:xfrm>
          <a:prstGeom prst="rect">
            <a:avLst/>
          </a:prstGeom>
          <a:solidFill>
            <a:schemeClr val="bg1"/>
          </a:soli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4" name="Espace réservé du texte 11">
            <a:extLst>
              <a:ext uri="{FF2B5EF4-FFF2-40B4-BE49-F238E27FC236}">
                <a16:creationId xmlns:a16="http://schemas.microsoft.com/office/drawing/2014/main" id="{C1062F16-378E-4563-9E82-254358731AFC}"/>
              </a:ext>
            </a:extLst>
          </p:cNvPr>
          <p:cNvSpPr>
            <a:spLocks noGrp="1"/>
          </p:cNvSpPr>
          <p:nvPr>
            <p:ph type="body" sz="quarter" idx="14"/>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accent1"/>
                </a:solidFill>
              </a:defRPr>
            </a:lvl1pPr>
            <a:lvl2pPr marL="0" indent="0" algn="ctr">
              <a:spcBef>
                <a:spcPts val="0"/>
              </a:spcBef>
              <a:spcAft>
                <a:spcPts val="900"/>
              </a:spcAft>
              <a:buFont typeface="Arial" panose="020B0604020202020204" pitchFamily="34" charset="0"/>
              <a:buNone/>
              <a:defRPr sz="1800">
                <a:solidFill>
                  <a:schemeClr val="tx1"/>
                </a:solidFill>
              </a:defRPr>
            </a:lvl2pPr>
            <a:lvl3pPr marL="0" indent="0" algn="ctr">
              <a:spcBef>
                <a:spcPts val="0"/>
              </a:spcBef>
              <a:spcAft>
                <a:spcPts val="0"/>
              </a:spcAft>
              <a:buFont typeface="Arial" panose="020B0604020202020204" pitchFamily="34" charset="0"/>
              <a:buNone/>
              <a:defRPr sz="1500">
                <a:solidFill>
                  <a:schemeClr val="tx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tx1"/>
                </a:solidFill>
              </a:defRPr>
            </a:lvl4pPr>
            <a:lvl5pPr marL="0" indent="0" algn="ctr">
              <a:spcBef>
                <a:spcPts val="0"/>
              </a:spcBef>
              <a:spcAft>
                <a:spcPts val="0"/>
              </a:spcAft>
              <a:buNone/>
              <a:defRPr sz="1200">
                <a:solidFill>
                  <a:schemeClr val="tx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tx1"/>
                </a:solidFill>
              </a:defRPr>
            </a:lvl6pPr>
            <a:lvl7pPr marL="0" indent="0" algn="ctr">
              <a:spcBef>
                <a:spcPts val="0"/>
              </a:spcBef>
              <a:spcAft>
                <a:spcPts val="0"/>
              </a:spcAft>
              <a:buFont typeface="Arial" panose="020B0604020202020204" pitchFamily="34" charset="0"/>
              <a:buNone/>
              <a:defRPr sz="900">
                <a:solidFill>
                  <a:schemeClr val="tx1"/>
                </a:solidFill>
              </a:defRPr>
            </a:lvl7pPr>
            <a:lvl8pPr marL="0" indent="0" algn="ctr">
              <a:spcBef>
                <a:spcPts val="0"/>
              </a:spcBef>
              <a:spcAft>
                <a:spcPts val="0"/>
              </a:spcAft>
              <a:buFont typeface="Arial" panose="020B0604020202020204" pitchFamily="34" charset="0"/>
              <a:buNone/>
              <a:defRPr sz="825">
                <a:solidFill>
                  <a:schemeClr val="tx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 name="Espace réservé du pied de page 4">
            <a:extLst>
              <a:ext uri="{FF2B5EF4-FFF2-40B4-BE49-F238E27FC236}">
                <a16:creationId xmlns:a16="http://schemas.microsoft.com/office/drawing/2014/main" id="{9B626172-2B44-4AB3-A10E-C05D5752CEC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2216240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4" name="Espace réservé du pied de page 4">
            <a:extLst>
              <a:ext uri="{FF2B5EF4-FFF2-40B4-BE49-F238E27FC236}">
                <a16:creationId xmlns:a16="http://schemas.microsoft.com/office/drawing/2014/main" id="{FF494784-8AA9-40AC-A54D-DA426AB7CC69}"/>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037031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Full">
    <p:bg>
      <p:bgPr>
        <a:solidFill>
          <a:schemeClr val="bg1"/>
        </a:solidFill>
        <a:effectLst/>
      </p:bgPr>
    </p:bg>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7C70283-6800-4B44-9821-57B0F31DC821}"/>
              </a:ext>
            </a:extLst>
          </p:cNvPr>
          <p:cNvSpPr>
            <a:spLocks noGrp="1"/>
          </p:cNvSpPr>
          <p:nvPr>
            <p:ph type="pic" sz="quarter" idx="16"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chemeClr val="tx2"/>
              </a:gs>
              <a:gs pos="50000">
                <a:schemeClr val="accent1"/>
              </a:gs>
              <a:gs pos="100000">
                <a:schemeClr val="accent2"/>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lvl5pPr>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p:nvPr>
        </p:nvSpPr>
        <p:spPr>
          <a:xfrm>
            <a:off x="5544431" y="1884460"/>
            <a:ext cx="3240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DF6880BD-59C7-419D-AB14-5B75DCEC4725}"/>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2369136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Light">
    <p:spTree>
      <p:nvGrpSpPr>
        <p:cNvPr id="1" name=""/>
        <p:cNvGrpSpPr/>
        <p:nvPr/>
      </p:nvGrpSpPr>
      <p:grpSpPr>
        <a:xfrm>
          <a:off x="0" y="0"/>
          <a:ext cx="0" cy="0"/>
          <a:chOff x="0" y="0"/>
          <a:chExt cx="0" cy="0"/>
        </a:xfrm>
      </p:grpSpPr>
      <p:sp>
        <p:nvSpPr>
          <p:cNvPr id="16" name="Espace réservé pour une image  15">
            <a:extLst>
              <a:ext uri="{FF2B5EF4-FFF2-40B4-BE49-F238E27FC236}">
                <a16:creationId xmlns:a16="http://schemas.microsoft.com/office/drawing/2014/main" id="{48928341-ECAB-487A-A208-392502A6AAA6}"/>
              </a:ext>
            </a:extLst>
          </p:cNvPr>
          <p:cNvSpPr>
            <a:spLocks noGrp="1"/>
          </p:cNvSpPr>
          <p:nvPr>
            <p:ph type="pic" sz="quarter" idx="19"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solidFill>
            <a:schemeClr val="tx1">
              <a:alpha val="5000"/>
            </a:schemeClr>
          </a:solidFill>
        </p:spPr>
        <p:txBody>
          <a:bodyPr wrap="square" lIns="0" tIns="432000" rIns="0" bIns="432000" anchor="t">
            <a:noAutofit/>
          </a:bodyPr>
          <a:lstStyle>
            <a:lvl1pPr algn="ctr">
              <a:defRPr/>
            </a:lvl1pPr>
          </a:lstStyle>
          <a:p>
            <a:r>
              <a:rPr lang="fr-FR"/>
              <a:t> </a:t>
            </a:r>
          </a:p>
        </p:txBody>
      </p:sp>
      <p:sp>
        <p:nvSpPr>
          <p:cNvPr id="14" name="Espace réservé pour une image  13">
            <a:extLst>
              <a:ext uri="{FF2B5EF4-FFF2-40B4-BE49-F238E27FC236}">
                <a16:creationId xmlns:a16="http://schemas.microsoft.com/office/drawing/2014/main" id="{6A3A6486-0B15-4604-9C59-F81BCA13B1DA}"/>
              </a:ext>
            </a:extLst>
          </p:cNvPr>
          <p:cNvSpPr>
            <a:spLocks noGrp="1"/>
          </p:cNvSpPr>
          <p:nvPr>
            <p:ph type="pic" sz="quarter" idx="18" hasCustomPrompt="1"/>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accent1"/>
          </a:solidFill>
        </p:spPr>
        <p:txBody>
          <a:bodyPr wrap="square" anchor="ctr">
            <a:noAutofit/>
          </a:bodyPr>
          <a:lstStyle>
            <a:lvl1pPr algn="ctr">
              <a:defRPr>
                <a:noFill/>
                <a:latin typeface="+mj-lt"/>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Espace réservé du texte 11">
            <a:extLst>
              <a:ext uri="{FF2B5EF4-FFF2-40B4-BE49-F238E27FC236}">
                <a16:creationId xmlns:a16="http://schemas.microsoft.com/office/drawing/2014/main" id="{80F5CEAE-47B7-4012-AB8C-62E233386A45}"/>
              </a:ext>
            </a:extLst>
          </p:cNvPr>
          <p:cNvSpPr>
            <a:spLocks noGrp="1"/>
          </p:cNvSpPr>
          <p:nvPr>
            <p:ph type="body" sz="quarter" idx="16"/>
          </p:nvPr>
        </p:nvSpPr>
        <p:spPr>
          <a:xfrm>
            <a:off x="5544431" y="1884460"/>
            <a:ext cx="3240000" cy="3960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pied de page 4">
            <a:extLst>
              <a:ext uri="{FF2B5EF4-FFF2-40B4-BE49-F238E27FC236}">
                <a16:creationId xmlns:a16="http://schemas.microsoft.com/office/drawing/2014/main" id="{66DD5FF2-2E48-4DAF-8250-3F6F66CB8F36}"/>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56542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enu et chiffres clés_Full">
    <p:bg>
      <p:bgPr>
        <a:solidFill>
          <a:schemeClr val="bg1"/>
        </a:solidFill>
        <a:effectLst/>
      </p:bgPr>
    </p:bg>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DC96D8D1-4CA1-4C22-B2CA-ED8787D6EA6D}"/>
              </a:ext>
            </a:extLst>
          </p:cNvPr>
          <p:cNvSpPr>
            <a:spLocks noGrp="1"/>
          </p:cNvSpPr>
          <p:nvPr>
            <p:ph type="pic" sz="quarter" idx="16" hasCustomPrompt="1"/>
          </p:nvPr>
        </p:nvSpPr>
        <p:spPr>
          <a:xfrm>
            <a:off x="4147953" y="0"/>
            <a:ext cx="4996048" cy="6858000"/>
          </a:xfrm>
          <a:custGeom>
            <a:avLst/>
            <a:gdLst>
              <a:gd name="connsiteX0" fmla="*/ 4029038 w 6661397"/>
              <a:gd name="connsiteY0" fmla="*/ 0 h 6858000"/>
              <a:gd name="connsiteX1" fmla="*/ 4030183 w 6661397"/>
              <a:gd name="connsiteY1" fmla="*/ 0 h 6858000"/>
              <a:gd name="connsiteX2" fmla="*/ 4253862 w 6661397"/>
              <a:gd name="connsiteY2" fmla="*/ 0 h 6858000"/>
              <a:gd name="connsiteX3" fmla="*/ 6323539 w 6661397"/>
              <a:gd name="connsiteY3" fmla="*/ 0 h 6858000"/>
              <a:gd name="connsiteX4" fmla="*/ 6661397 w 6661397"/>
              <a:gd name="connsiteY4" fmla="*/ 0 h 6858000"/>
              <a:gd name="connsiteX5" fmla="*/ 6661397 w 6661397"/>
              <a:gd name="connsiteY5" fmla="*/ 6858000 h 6858000"/>
              <a:gd name="connsiteX6" fmla="*/ 6661396 w 6661397"/>
              <a:gd name="connsiteY6" fmla="*/ 6858000 h 6858000"/>
              <a:gd name="connsiteX7" fmla="*/ 4029038 w 6661397"/>
              <a:gd name="connsiteY7" fmla="*/ 6857999 h 6858000"/>
              <a:gd name="connsiteX8" fmla="*/ 2297220 w 6661397"/>
              <a:gd name="connsiteY8" fmla="*/ 6857999 h 6858000"/>
              <a:gd name="connsiteX9" fmla="*/ 891672 w 6661397"/>
              <a:gd name="connsiteY9" fmla="*/ 6857999 h 6858000"/>
              <a:gd name="connsiteX10" fmla="*/ 0 w 6661397"/>
              <a:gd name="connsiteY10" fmla="*/ 6857999 h 6858000"/>
              <a:gd name="connsiteX11" fmla="*/ 69592 w 6661397"/>
              <a:gd name="connsiteY11" fmla="*/ 6845980 h 6858000"/>
              <a:gd name="connsiteX12" fmla="*/ 2525911 w 6661397"/>
              <a:gd name="connsiteY12" fmla="*/ 4364909 h 6858000"/>
              <a:gd name="connsiteX13" fmla="*/ 3150897 w 6661397"/>
              <a:gd name="connsiteY13" fmla="*/ 1315171 h 6858000"/>
              <a:gd name="connsiteX14" fmla="*/ 3885088 w 6661397"/>
              <a:gd name="connsiteY14" fmla="*/ 106541 h 6858000"/>
              <a:gd name="connsiteX15" fmla="*/ 4029038 w 6661397"/>
              <a:gd name="connsiteY15"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61397" h="6858000">
                <a:moveTo>
                  <a:pt x="4029038" y="0"/>
                </a:moveTo>
                <a:lnTo>
                  <a:pt x="4030183" y="0"/>
                </a:lnTo>
                <a:lnTo>
                  <a:pt x="4253862" y="0"/>
                </a:lnTo>
                <a:lnTo>
                  <a:pt x="6323539" y="0"/>
                </a:lnTo>
                <a:lnTo>
                  <a:pt x="6661397" y="0"/>
                </a:lnTo>
                <a:lnTo>
                  <a:pt x="6661397" y="6858000"/>
                </a:lnTo>
                <a:lnTo>
                  <a:pt x="6661396" y="6858000"/>
                </a:lnTo>
                <a:lnTo>
                  <a:pt x="4029038" y="6857999"/>
                </a:lnTo>
                <a:lnTo>
                  <a:pt x="2297220" y="6857999"/>
                </a:lnTo>
                <a:lnTo>
                  <a:pt x="891672" y="6857999"/>
                </a:lnTo>
                <a:lnTo>
                  <a:pt x="0" y="6857999"/>
                </a:lnTo>
                <a:lnTo>
                  <a:pt x="69592" y="6845980"/>
                </a:lnTo>
                <a:cubicBezTo>
                  <a:pt x="1277844" y="6585997"/>
                  <a:pt x="2287970" y="5647590"/>
                  <a:pt x="2525911" y="4364909"/>
                </a:cubicBezTo>
                <a:lnTo>
                  <a:pt x="3150897" y="1315171"/>
                </a:lnTo>
                <a:cubicBezTo>
                  <a:pt x="3252744" y="819954"/>
                  <a:pt x="3520885" y="401616"/>
                  <a:pt x="3885088" y="106541"/>
                </a:cubicBezTo>
                <a:lnTo>
                  <a:pt x="4029038" y="842"/>
                </a:lnTo>
                <a:close/>
              </a:path>
            </a:pathLst>
          </a:custGeom>
          <a:gradFill>
            <a:gsLst>
              <a:gs pos="0">
                <a:schemeClr val="tx2"/>
              </a:gs>
              <a:gs pos="50000">
                <a:schemeClr val="accent1"/>
              </a:gs>
              <a:gs pos="100000">
                <a:schemeClr val="accent2"/>
              </a:gs>
            </a:gsLst>
            <a:lin ang="18600000" scaled="0"/>
          </a:gradFill>
        </p:spPr>
        <p:txBody>
          <a:bodyPr wrap="square" lIns="432000" tIns="432000" rIns="432000" bIns="432000" anchor="t">
            <a:noAutofit/>
          </a:bodyPr>
          <a:lstStyle>
            <a:lvl1pPr algn="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3375">
                <a:solidFill>
                  <a:schemeClr val="bg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bg1"/>
                </a:solidFill>
              </a:defRPr>
            </a:lvl4pPr>
            <a:lvl5pPr marL="0" indent="0" algn="r">
              <a:spcBef>
                <a:spcPts val="0"/>
              </a:spcBef>
              <a:spcAft>
                <a:spcPts val="0"/>
              </a:spcAft>
              <a:buNone/>
              <a:defRPr sz="1050">
                <a:solidFill>
                  <a:schemeClr val="bg1"/>
                </a:solidFill>
              </a:defRPr>
            </a:lvl5pPr>
            <a:lvl6pPr marL="0" indent="0" algn="r">
              <a:spcBef>
                <a:spcPts val="0"/>
              </a:spcBef>
              <a:spcAft>
                <a:spcPts val="0"/>
              </a:spcAft>
              <a:buFont typeface="Arial" panose="020B0604020202020204" pitchFamily="34" charset="0"/>
              <a:buNone/>
              <a:defRPr sz="1050">
                <a:solidFill>
                  <a:schemeClr val="bg1"/>
                </a:solidFill>
              </a:defRPr>
            </a:lvl6pPr>
            <a:lvl7pPr marL="0" indent="0" algn="r">
              <a:spcBef>
                <a:spcPts val="0"/>
              </a:spcBef>
              <a:spcAft>
                <a:spcPts val="0"/>
              </a:spcAft>
              <a:buFont typeface="Arial" panose="020B0604020202020204" pitchFamily="34" charset="0"/>
              <a:buNone/>
              <a:defRPr sz="1050">
                <a:solidFill>
                  <a:schemeClr val="bg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E0698A22-A718-4B0E-8D97-4F9E80E2427F}"/>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877756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u et chiffres clés_Light">
    <p:bg>
      <p:bgPr>
        <a:solidFill>
          <a:schemeClr val="bg1"/>
        </a:solidFill>
        <a:effectLst/>
      </p:bgPr>
    </p:bg>
    <p:spTree>
      <p:nvGrpSpPr>
        <p:cNvPr id="1" name=""/>
        <p:cNvGrpSpPr/>
        <p:nvPr/>
      </p:nvGrpSpPr>
      <p:grpSpPr>
        <a:xfrm>
          <a:off x="0" y="0"/>
          <a:ext cx="0" cy="0"/>
          <a:chOff x="0" y="0"/>
          <a:chExt cx="0" cy="0"/>
        </a:xfrm>
      </p:grpSpPr>
      <p:sp>
        <p:nvSpPr>
          <p:cNvPr id="8" name="Forme libre : forme 7">
            <a:extLst>
              <a:ext uri="{FF2B5EF4-FFF2-40B4-BE49-F238E27FC236}">
                <a16:creationId xmlns:a16="http://schemas.microsoft.com/office/drawing/2014/main" id="{E9EB36DE-1986-46E6-BE72-451DFA20AFF0}"/>
              </a:ext>
            </a:extLst>
          </p:cNvPr>
          <p:cNvSpPr/>
          <p:nvPr userDrawn="1"/>
        </p:nvSpPr>
        <p:spPr>
          <a:xfrm>
            <a:off x="4147948" y="0"/>
            <a:ext cx="4996052" cy="6858000"/>
          </a:xfrm>
          <a:custGeom>
            <a:avLst/>
            <a:gdLst>
              <a:gd name="connsiteX0" fmla="*/ 4029044 w 6661403"/>
              <a:gd name="connsiteY0" fmla="*/ 0 h 6858000"/>
              <a:gd name="connsiteX1" fmla="*/ 4030189 w 6661403"/>
              <a:gd name="connsiteY1" fmla="*/ 0 h 6858000"/>
              <a:gd name="connsiteX2" fmla="*/ 4253868 w 6661403"/>
              <a:gd name="connsiteY2" fmla="*/ 0 h 6858000"/>
              <a:gd name="connsiteX3" fmla="*/ 6323545 w 6661403"/>
              <a:gd name="connsiteY3" fmla="*/ 0 h 6858000"/>
              <a:gd name="connsiteX4" fmla="*/ 6661403 w 6661403"/>
              <a:gd name="connsiteY4" fmla="*/ 0 h 6858000"/>
              <a:gd name="connsiteX5" fmla="*/ 6661403 w 6661403"/>
              <a:gd name="connsiteY5" fmla="*/ 6858000 h 6858000"/>
              <a:gd name="connsiteX6" fmla="*/ 4029044 w 6661403"/>
              <a:gd name="connsiteY6" fmla="*/ 6857999 h 6858000"/>
              <a:gd name="connsiteX7" fmla="*/ 891678 w 6661403"/>
              <a:gd name="connsiteY7" fmla="*/ 6857999 h 6858000"/>
              <a:gd name="connsiteX8" fmla="*/ 891676 w 6661403"/>
              <a:gd name="connsiteY8" fmla="*/ 6858000 h 6858000"/>
              <a:gd name="connsiteX9" fmla="*/ 0 w 6661403"/>
              <a:gd name="connsiteY9" fmla="*/ 6858000 h 6858000"/>
              <a:gd name="connsiteX10" fmla="*/ 69598 w 6661403"/>
              <a:gd name="connsiteY10" fmla="*/ 6845980 h 6858000"/>
              <a:gd name="connsiteX11" fmla="*/ 2525917 w 6661403"/>
              <a:gd name="connsiteY11" fmla="*/ 4364909 h 6858000"/>
              <a:gd name="connsiteX12" fmla="*/ 3150903 w 6661403"/>
              <a:gd name="connsiteY12" fmla="*/ 1315171 h 6858000"/>
              <a:gd name="connsiteX13" fmla="*/ 3885094 w 6661403"/>
              <a:gd name="connsiteY13" fmla="*/ 106541 h 6858000"/>
              <a:gd name="connsiteX14" fmla="*/ 4029044 w 6661403"/>
              <a:gd name="connsiteY14"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661403" h="6858000">
                <a:moveTo>
                  <a:pt x="4029044" y="0"/>
                </a:moveTo>
                <a:lnTo>
                  <a:pt x="4030189" y="0"/>
                </a:lnTo>
                <a:lnTo>
                  <a:pt x="4253868" y="0"/>
                </a:lnTo>
                <a:lnTo>
                  <a:pt x="6323545" y="0"/>
                </a:lnTo>
                <a:lnTo>
                  <a:pt x="6661403" y="0"/>
                </a:lnTo>
                <a:lnTo>
                  <a:pt x="6661403" y="6858000"/>
                </a:lnTo>
                <a:lnTo>
                  <a:pt x="4029044" y="6857999"/>
                </a:lnTo>
                <a:lnTo>
                  <a:pt x="891678" y="6857999"/>
                </a:lnTo>
                <a:lnTo>
                  <a:pt x="891676" y="6858000"/>
                </a:lnTo>
                <a:lnTo>
                  <a:pt x="0" y="6858000"/>
                </a:lnTo>
                <a:lnTo>
                  <a:pt x="69598" y="6845980"/>
                </a:lnTo>
                <a:cubicBezTo>
                  <a:pt x="1277850" y="6585997"/>
                  <a:pt x="2287976" y="5647590"/>
                  <a:pt x="2525917" y="4364909"/>
                </a:cubicBezTo>
                <a:lnTo>
                  <a:pt x="3150903" y="1315171"/>
                </a:lnTo>
                <a:cubicBezTo>
                  <a:pt x="3252750" y="819954"/>
                  <a:pt x="3520891" y="401616"/>
                  <a:pt x="3885094" y="106541"/>
                </a:cubicBezTo>
                <a:lnTo>
                  <a:pt x="4029044" y="842"/>
                </a:ln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accent1"/>
                </a:solidFill>
              </a:defRPr>
            </a:lvl1pPr>
            <a:lvl2pPr marL="0" indent="0" algn="r">
              <a:spcBef>
                <a:spcPts val="0"/>
              </a:spcBef>
              <a:spcAft>
                <a:spcPts val="1350"/>
              </a:spcAft>
              <a:buFont typeface="Arial" panose="020B0604020202020204" pitchFamily="34" charset="0"/>
              <a:buNone/>
              <a:defRPr sz="825">
                <a:solidFill>
                  <a:schemeClr val="tx1"/>
                </a:solidFill>
              </a:defRPr>
            </a:lvl2pPr>
            <a:lvl3pPr marL="0" indent="0" algn="r">
              <a:spcBef>
                <a:spcPts val="0"/>
              </a:spcBef>
              <a:spcAft>
                <a:spcPts val="0"/>
              </a:spcAft>
              <a:buFont typeface="Arial" panose="020B0604020202020204" pitchFamily="34" charset="0"/>
              <a:buNone/>
              <a:defRPr sz="3375">
                <a:solidFill>
                  <a:schemeClr val="accent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tx1"/>
                </a:solidFill>
              </a:defRPr>
            </a:lvl4pPr>
            <a:lvl5pPr marL="0" indent="0" algn="r">
              <a:spcBef>
                <a:spcPts val="0"/>
              </a:spcBef>
              <a:spcAft>
                <a:spcPts val="0"/>
              </a:spcAft>
              <a:buNone/>
              <a:defRPr sz="1050">
                <a:solidFill>
                  <a:schemeClr val="tx1"/>
                </a:solidFill>
              </a:defRPr>
            </a:lvl5pPr>
            <a:lvl6pPr marL="0" indent="0" algn="r">
              <a:spcBef>
                <a:spcPts val="0"/>
              </a:spcBef>
              <a:spcAft>
                <a:spcPts val="0"/>
              </a:spcAft>
              <a:buFont typeface="Arial" panose="020B0604020202020204" pitchFamily="34" charset="0"/>
              <a:buNone/>
              <a:defRPr sz="1050">
                <a:solidFill>
                  <a:schemeClr val="tx1"/>
                </a:solidFill>
              </a:defRPr>
            </a:lvl6pPr>
            <a:lvl7pPr marL="0" indent="0" algn="r">
              <a:spcBef>
                <a:spcPts val="0"/>
              </a:spcBef>
              <a:spcAft>
                <a:spcPts val="0"/>
              </a:spcAft>
              <a:buFont typeface="Arial" panose="020B0604020202020204" pitchFamily="34" charset="0"/>
              <a:buNone/>
              <a:defRPr sz="1050">
                <a:solidFill>
                  <a:schemeClr val="tx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9" name="Espace réservé du pied de page 4">
            <a:extLst>
              <a:ext uri="{FF2B5EF4-FFF2-40B4-BE49-F238E27FC236}">
                <a16:creationId xmlns:a16="http://schemas.microsoft.com/office/drawing/2014/main" id="{81A48D70-D915-4E8D-964D-AA0DBAF80F75}"/>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00286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5794" y="2228850"/>
            <a:ext cx="3879056" cy="3948114"/>
          </a:xfrm>
        </p:spPr>
        <p:txBody>
          <a:bodyPr>
            <a:normAutofit/>
          </a:bodyPr>
          <a:lstStyle>
            <a:lvl1pPr>
              <a:defRPr sz="2400"/>
            </a:lvl1pPr>
            <a:lvl2pPr>
              <a:defRPr sz="2000"/>
            </a:lvl2pPr>
            <a:lvl3pPr>
              <a:defRPr sz="1800"/>
            </a:lvl3pPr>
            <a:lvl4pPr>
              <a:defRPr sz="1600"/>
            </a:lvl4pPr>
            <a:lvl5pPr>
              <a:defRPr sz="1600"/>
            </a:lvl5pPr>
          </a:lstStyle>
          <a:p>
            <a:pPr lvl="0"/>
            <a:r>
              <a:rPr lang="it-IT"/>
              <a:t>Fare clic per modificare gli stili del testo dello schema</a:t>
            </a:r>
          </a:p>
        </p:txBody>
      </p:sp>
      <p:sp>
        <p:nvSpPr>
          <p:cNvPr id="4" name="Content Placeholder 3"/>
          <p:cNvSpPr>
            <a:spLocks noGrp="1"/>
          </p:cNvSpPr>
          <p:nvPr>
            <p:ph sz="half" idx="2"/>
          </p:nvPr>
        </p:nvSpPr>
        <p:spPr>
          <a:xfrm>
            <a:off x="4636294" y="2228850"/>
            <a:ext cx="3879056" cy="3948114"/>
          </a:xfrm>
        </p:spPr>
        <p:txBody>
          <a:bodyPr>
            <a:normAutofit/>
          </a:bodyPr>
          <a:lstStyle>
            <a:lvl1pPr>
              <a:defRPr sz="2400"/>
            </a:lvl1pPr>
            <a:lvl2pPr>
              <a:defRPr sz="2000"/>
            </a:lvl2pPr>
            <a:lvl3pPr>
              <a:defRPr sz="1800"/>
            </a:lvl3pPr>
            <a:lvl4pPr>
              <a:defRPr sz="1600"/>
            </a:lvl4pPr>
            <a:lvl5pPr>
              <a:defRPr sz="1600"/>
            </a:lvl5pPr>
          </a:lstStyle>
          <a:p>
            <a:pPr lvl="0"/>
            <a:r>
              <a:rPr lang="it-IT"/>
              <a:t>Fare clic per modificare gli stili del testo dello schema</a:t>
            </a:r>
          </a:p>
        </p:txBody>
      </p:sp>
      <p:sp>
        <p:nvSpPr>
          <p:cNvPr id="9" name="Title 1">
            <a:extLst>
              <a:ext uri="{FF2B5EF4-FFF2-40B4-BE49-F238E27FC236}">
                <a16:creationId xmlns:a16="http://schemas.microsoft.com/office/drawing/2014/main" id="{F47558D2-BC6A-2B4E-BECF-797218FB5FE5}"/>
              </a:ext>
            </a:extLst>
          </p:cNvPr>
          <p:cNvSpPr>
            <a:spLocks noGrp="1"/>
          </p:cNvSpPr>
          <p:nvPr>
            <p:ph type="title"/>
          </p:nvPr>
        </p:nvSpPr>
        <p:spPr>
          <a:xfrm>
            <a:off x="628650" y="1143002"/>
            <a:ext cx="7886700" cy="1019179"/>
          </a:xfrm>
          <a:prstGeom prst="rect">
            <a:avLst/>
          </a:prstGeom>
        </p:spPr>
        <p:txBody>
          <a:bodyPr/>
          <a:lstStyle>
            <a:lvl1pPr>
              <a:defRPr sz="3200" b="0">
                <a:solidFill>
                  <a:schemeClr val="accent1"/>
                </a:solidFill>
              </a:defRPr>
            </a:lvl1pPr>
          </a:lstStyle>
          <a:p>
            <a:r>
              <a:rPr lang="it-IT"/>
              <a:t>Fare clic per modificare lo stile del titolo dello schema</a:t>
            </a:r>
            <a:endParaRPr lang="en-US" dirty="0"/>
          </a:p>
        </p:txBody>
      </p:sp>
    </p:spTree>
    <p:extLst>
      <p:ext uri="{BB962C8B-B14F-4D97-AF65-F5344CB8AC3E}">
        <p14:creationId xmlns:p14="http://schemas.microsoft.com/office/powerpoint/2010/main" val="1358405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3 Contenus texte_Ful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chemeClr val="tx2"/>
              </a:gs>
              <a:gs pos="50000">
                <a:schemeClr val="accent1"/>
              </a:gs>
              <a:gs pos="100000">
                <a:schemeClr val="accent2"/>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0" name="Espace réservé du pied de page 4">
            <a:extLst>
              <a:ext uri="{FF2B5EF4-FFF2-40B4-BE49-F238E27FC236}">
                <a16:creationId xmlns:a16="http://schemas.microsoft.com/office/drawing/2014/main" id="{15999653-6AC5-4272-9986-EDF424AC601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0580694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Contenus texte_Light">
    <p:spTree>
      <p:nvGrpSpPr>
        <p:cNvPr id="1" name=""/>
        <p:cNvGrpSpPr/>
        <p:nvPr/>
      </p:nvGrpSpPr>
      <p:grpSpPr>
        <a:xfrm>
          <a:off x="0" y="0"/>
          <a:ext cx="0" cy="0"/>
          <a:chOff x="0" y="0"/>
          <a:chExt cx="0" cy="0"/>
        </a:xfrm>
      </p:grpSpPr>
      <p:sp>
        <p:nvSpPr>
          <p:cNvPr id="10" name="Forme libre : forme 9">
            <a:extLst>
              <a:ext uri="{FF2B5EF4-FFF2-40B4-BE49-F238E27FC236}">
                <a16:creationId xmlns:a16="http://schemas.microsoft.com/office/drawing/2014/main" id="{074175B2-522B-4E75-BBA6-96C566F32BF0}"/>
              </a:ext>
            </a:extLst>
          </p:cNvPr>
          <p:cNvSpPr/>
          <p:nvPr userDrawn="1"/>
        </p:nvSpPr>
        <p:spPr>
          <a:xfrm>
            <a:off x="0" y="1223742"/>
            <a:ext cx="9144001" cy="5634259"/>
          </a:xfrm>
          <a:custGeom>
            <a:avLst/>
            <a:gdLst>
              <a:gd name="connsiteX0" fmla="*/ 12192001 w 12192001"/>
              <a:gd name="connsiteY0" fmla="*/ 0 h 5634259"/>
              <a:gd name="connsiteX1" fmla="*/ 12192001 w 12192001"/>
              <a:gd name="connsiteY1" fmla="*/ 3919786 h 5634259"/>
              <a:gd name="connsiteX2" fmla="*/ 12192001 w 12192001"/>
              <a:gd name="connsiteY2" fmla="*/ 3919787 h 5634259"/>
              <a:gd name="connsiteX3" fmla="*/ 12192000 w 12192001"/>
              <a:gd name="connsiteY3" fmla="*/ 5598163 h 5634259"/>
              <a:gd name="connsiteX4" fmla="*/ 12192000 w 12192001"/>
              <a:gd name="connsiteY4" fmla="*/ 5634259 h 5634259"/>
              <a:gd name="connsiteX5" fmla="*/ 0 w 12192001"/>
              <a:gd name="connsiteY5" fmla="*/ 5634259 h 5634259"/>
              <a:gd name="connsiteX6" fmla="*/ 0 w 12192001"/>
              <a:gd name="connsiteY6" fmla="*/ 5441754 h 5634259"/>
              <a:gd name="connsiteX7" fmla="*/ 2 w 12192001"/>
              <a:gd name="connsiteY7" fmla="*/ 5441754 h 5634259"/>
              <a:gd name="connsiteX8" fmla="*/ 1 w 12192001"/>
              <a:gd name="connsiteY8" fmla="*/ 3035201 h 5634259"/>
              <a:gd name="connsiteX9" fmla="*/ 961905 w 12192001"/>
              <a:gd name="connsiteY9" fmla="*/ 3999493 h 5634259"/>
              <a:gd name="connsiteX10" fmla="*/ 7686546 w 12192001"/>
              <a:gd name="connsiteY10" fmla="*/ 4019839 h 5634259"/>
              <a:gd name="connsiteX11" fmla="*/ 10953225 w 12192001"/>
              <a:gd name="connsiteY11" fmla="*/ 755873 h 5634259"/>
              <a:gd name="connsiteX12" fmla="*/ 11984492 w 12192001"/>
              <a:gd name="connsiteY12"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1" h="5634259">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fr-FR" sz="1013"/>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1"/>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tx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tx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tx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tx1"/>
                </a:solidFill>
                <a:latin typeface="+mj-lt"/>
              </a:defRPr>
            </a:lvl4pPr>
            <a:lvl5pPr marL="0" indent="0" algn="r">
              <a:lnSpc>
                <a:spcPct val="100000"/>
              </a:lnSpc>
              <a:spcBef>
                <a:spcPts val="0"/>
              </a:spcBef>
              <a:spcAft>
                <a:spcPts val="0"/>
              </a:spcAft>
              <a:buNone/>
              <a:defRPr sz="900">
                <a:solidFill>
                  <a:schemeClr val="tx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tx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tx1"/>
                </a:solidFill>
                <a:latin typeface="+mj-lt"/>
              </a:defRPr>
            </a:lvl7pPr>
            <a:lvl8pPr algn="r">
              <a:spcBef>
                <a:spcPts val="0"/>
              </a:spcBef>
              <a:spcAft>
                <a:spcPts val="0"/>
              </a:spcAft>
              <a:defRPr sz="900">
                <a:solidFill>
                  <a:schemeClr val="tx1"/>
                </a:solidFill>
              </a:defRPr>
            </a:lvl8pPr>
            <a:lvl9pPr algn="r">
              <a:spcBef>
                <a:spcPts val="0"/>
              </a:spcBef>
              <a:spcAft>
                <a:spcPts val="0"/>
              </a:spcAft>
              <a:defRPr sz="900">
                <a:solidFill>
                  <a:schemeClr val="tx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1" name="Espace réservé du pied de page 4">
            <a:extLst>
              <a:ext uri="{FF2B5EF4-FFF2-40B4-BE49-F238E27FC236}">
                <a16:creationId xmlns:a16="http://schemas.microsoft.com/office/drawing/2014/main" id="{E6CDA083-5D3A-477F-8827-C0FFBB842DA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6074957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ontenu citation_Ful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chemeClr val="tx2"/>
              </a:gs>
              <a:gs pos="50000">
                <a:schemeClr val="accent1"/>
              </a:gs>
              <a:gs pos="100000">
                <a:schemeClr val="accent2"/>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6212073" y="3429001"/>
            <a:ext cx="2572358" cy="2333847"/>
          </a:xfrm>
        </p:spPr>
        <p:txBody>
          <a:bodyPr anchor="b">
            <a:normAutofit/>
          </a:bodyPr>
          <a:lstStyle>
            <a:lvl1pPr marL="0" indent="0" algn="r">
              <a:lnSpc>
                <a:spcPct val="85000"/>
              </a:lnSpc>
              <a:spcBef>
                <a:spcPts val="0"/>
              </a:spcBef>
              <a:spcAft>
                <a:spcPts val="0"/>
              </a:spcAft>
              <a:buFont typeface="Arial" panose="020B0604020202020204" pitchFamily="34" charset="0"/>
              <a:buNone/>
              <a:defRPr sz="3375">
                <a:solidFill>
                  <a:schemeClr val="bg1"/>
                </a:solidFill>
              </a:defRPr>
            </a:lvl1pPr>
            <a:lvl2pPr marL="0" indent="0" algn="r">
              <a:spcBef>
                <a:spcPts val="0"/>
              </a:spcBef>
              <a:spcAft>
                <a:spcPts val="90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14" name="Espace réservé du texte 6">
            <a:extLst>
              <a:ext uri="{FF2B5EF4-FFF2-40B4-BE49-F238E27FC236}">
                <a16:creationId xmlns:a16="http://schemas.microsoft.com/office/drawing/2014/main" id="{EC68DB00-5F06-4647-9793-A673984D8615}"/>
              </a:ext>
            </a:extLst>
          </p:cNvPr>
          <p:cNvSpPr>
            <a:spLocks noGrp="1"/>
          </p:cNvSpPr>
          <p:nvPr>
            <p:ph type="body" sz="quarter" idx="23" hasCustomPrompt="1"/>
          </p:nvPr>
        </p:nvSpPr>
        <p:spPr>
          <a:xfrm>
            <a:off x="1086675" y="2331592"/>
            <a:ext cx="4782498" cy="3302666"/>
          </a:xfrm>
        </p:spPr>
        <p:txBody>
          <a:bodyPr anchor="ctr">
            <a:noAutofit/>
          </a:bodyPr>
          <a:lstStyle>
            <a:lvl1pPr marL="0" indent="0">
              <a:spcBef>
                <a:spcPts val="0"/>
              </a:spcBef>
              <a:spcAft>
                <a:spcPts val="0"/>
              </a:spcAft>
              <a:buFont typeface="Arial" panose="020B0604020202020204" pitchFamily="34" charset="0"/>
              <a:buNone/>
              <a:defRPr lang="fr-FR" sz="2700" kern="1200" dirty="0">
                <a:solidFill>
                  <a:schemeClr val="accent1"/>
                </a:solidFill>
                <a:latin typeface="Avenir Book" panose="02000503020000020003" pitchFamily="2" charset="0"/>
                <a:ea typeface="+mn-ea"/>
                <a:cs typeface="+mn-cs"/>
              </a:defRPr>
            </a:lvl1pPr>
            <a:lvl2pPr marL="0" indent="0">
              <a:spcBef>
                <a:spcPts val="0"/>
              </a:spcBef>
              <a:spcAft>
                <a:spcPts val="0"/>
              </a:spcAft>
              <a:buFont typeface="Arial" panose="020B0604020202020204" pitchFamily="34" charset="0"/>
              <a:buNone/>
              <a:defRPr lang="fr-FR" sz="1800" kern="1200" cap="none"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500" kern="1200" cap="all" baseline="0" dirty="0" smtClean="0">
                <a:solidFill>
                  <a:schemeClr val="accent2"/>
                </a:solidFill>
                <a:latin typeface="+mj-lt"/>
                <a:ea typeface="Avenir Black" panose="020B0803020203020204" pitchFamily="34" charset="0"/>
                <a:cs typeface="+mj-cs"/>
              </a:defRPr>
            </a:lvl3pPr>
            <a:lvl4pPr marL="0" indent="0">
              <a:spcBef>
                <a:spcPts val="0"/>
              </a:spcBef>
              <a:spcAft>
                <a:spcPts val="0"/>
              </a:spcAft>
              <a:buNone/>
              <a:defRPr lang="fr-FR" sz="15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200" kern="1200" cap="all" baseline="0" dirty="0">
                <a:solidFill>
                  <a:schemeClr val="accent2"/>
                </a:solidFill>
                <a:latin typeface="+mj-lt"/>
                <a:ea typeface="Avenir Black" panose="020B0803020203020204" pitchFamily="34" charset="0"/>
                <a:cs typeface="+mj-cs"/>
              </a:defRPr>
            </a:lvl5pPr>
            <a:lvl6pPr>
              <a:spcBef>
                <a:spcPts val="0"/>
              </a:spcBef>
              <a:spcAft>
                <a:spcPts val="0"/>
              </a:spcAft>
              <a:defRPr sz="1200">
                <a:solidFill>
                  <a:schemeClr val="accent2"/>
                </a:solidFill>
                <a:latin typeface="Avenir Black" panose="020B0803020203020204" pitchFamily="34" charset="0"/>
                <a:ea typeface="Avenir Black" panose="020B0803020203020204" pitchFamily="34" charset="0"/>
              </a:defRPr>
            </a:lvl6pPr>
            <a:lvl7pPr>
              <a:spcBef>
                <a:spcPts val="0"/>
              </a:spcBef>
              <a:spcAft>
                <a:spcPts val="0"/>
              </a:spcAft>
              <a:defRPr sz="1050">
                <a:solidFill>
                  <a:schemeClr val="accent2"/>
                </a:solidFill>
              </a:defRPr>
            </a:lvl7pPr>
            <a:lvl8pPr>
              <a:spcBef>
                <a:spcPts val="0"/>
              </a:spcBef>
              <a:spcAft>
                <a:spcPts val="0"/>
              </a:spcAft>
              <a:defRPr sz="1050">
                <a:solidFill>
                  <a:schemeClr val="accent2"/>
                </a:solidFill>
                <a:latin typeface="Avenir Black" panose="020B0803020203020204" pitchFamily="34" charset="0"/>
                <a:ea typeface="Avenir Black" panose="020B0803020203020204" pitchFamily="34" charset="0"/>
              </a:defRPr>
            </a:lvl8pPr>
          </a:lstStyle>
          <a:p>
            <a:pPr lvl="0"/>
            <a:r>
              <a:rPr lang="fr-FR"/>
              <a:t>Citation</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 name="Espace réservé du pied de page 4">
            <a:extLst>
              <a:ext uri="{FF2B5EF4-FFF2-40B4-BE49-F238E27FC236}">
                <a16:creationId xmlns:a16="http://schemas.microsoft.com/office/drawing/2014/main" id="{78A6C0BC-A228-4592-9CA2-C1280080708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913242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Contenus texte image">
    <p:spTree>
      <p:nvGrpSpPr>
        <p:cNvPr id="1" name=""/>
        <p:cNvGrpSpPr/>
        <p:nvPr/>
      </p:nvGrpSpPr>
      <p:grpSpPr>
        <a:xfrm>
          <a:off x="0" y="0"/>
          <a:ext cx="0" cy="0"/>
          <a:chOff x="0" y="0"/>
          <a:chExt cx="0" cy="0"/>
        </a:xfrm>
      </p:grpSpPr>
      <p:sp>
        <p:nvSpPr>
          <p:cNvPr id="24" name="Espace réservé du texte 11">
            <a:extLst>
              <a:ext uri="{FF2B5EF4-FFF2-40B4-BE49-F238E27FC236}">
                <a16:creationId xmlns:a16="http://schemas.microsoft.com/office/drawing/2014/main" id="{6896F13B-2550-4D8D-B9AD-20C040C39491}"/>
              </a:ext>
            </a:extLst>
          </p:cNvPr>
          <p:cNvSpPr>
            <a:spLocks noGrp="1" noChangeAspect="1"/>
          </p:cNvSpPr>
          <p:nvPr>
            <p:ph type="body" sz="quarter" idx="19" hasCustomPrompt="1"/>
          </p:nvPr>
        </p:nvSpPr>
        <p:spPr>
          <a:xfrm>
            <a:off x="4985569" y="1789346"/>
            <a:ext cx="2970000" cy="3960000"/>
          </a:xfrm>
          <a:prstGeom prst="ellipse">
            <a:avLst/>
          </a:prstGeom>
          <a:solidFill>
            <a:schemeClr val="tx1">
              <a:alpha val="5000"/>
            </a:schemeClr>
          </a:solidFill>
        </p:spPr>
        <p:txBody>
          <a:bodyPr lIns="0" tIns="0" rIns="0" bIns="0" anchor="ctr">
            <a:normAutofit/>
          </a:bodyPr>
          <a:lstStyle>
            <a:lvl1pPr algn="ctr">
              <a:defRPr sz="3000">
                <a:solidFill>
                  <a:schemeClr val="tx1"/>
                </a:solidFill>
              </a:defRPr>
            </a:lvl1pPr>
            <a:lvl2pPr algn="ctr">
              <a:defRPr sz="15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350">
                <a:solidFill>
                  <a:schemeClr val="tx1"/>
                </a:solidFill>
              </a:defRPr>
            </a:lvl3pPr>
            <a:lvl4pPr algn="ctr">
              <a:defRPr sz="1050">
                <a:solidFill>
                  <a:schemeClr val="accent1"/>
                </a:solidFill>
              </a:defRPr>
            </a:lvl4pPr>
            <a:lvl5pPr marL="0" indent="0" algn="ctr">
              <a:buFont typeface="Arial" panose="020B0604020202020204" pitchFamily="34" charset="0"/>
              <a:buNone/>
              <a:defRPr sz="1050">
                <a:solidFill>
                  <a:schemeClr val="accent1"/>
                </a:solidFill>
              </a:defRPr>
            </a:lvl5pPr>
            <a:lvl6pPr algn="ctr">
              <a:defRPr sz="900">
                <a:solidFill>
                  <a:schemeClr val="tx1"/>
                </a:solidFill>
              </a:defRPr>
            </a:lvl6pPr>
            <a:lvl7pPr algn="ctr">
              <a:defRPr sz="825">
                <a:solidFill>
                  <a:schemeClr val="tx1"/>
                </a:solidFill>
              </a:defRPr>
            </a:lvl7pPr>
            <a:lvl8pPr algn="ctr">
              <a:defRPr sz="82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1" name="Espace réservé pour une image  20">
            <a:extLst>
              <a:ext uri="{FF2B5EF4-FFF2-40B4-BE49-F238E27FC236}">
                <a16:creationId xmlns:a16="http://schemas.microsoft.com/office/drawing/2014/main" id="{C509FC07-ADF0-4241-A498-F764144AE89E}"/>
              </a:ext>
            </a:extLst>
          </p:cNvPr>
          <p:cNvSpPr>
            <a:spLocks noGrp="1" noChangeAspect="1"/>
          </p:cNvSpPr>
          <p:nvPr>
            <p:ph type="pic" sz="quarter" idx="16" hasCustomPrompt="1"/>
          </p:nvPr>
        </p:nvSpPr>
        <p:spPr>
          <a:xfrm>
            <a:off x="4572000" y="1559994"/>
            <a:ext cx="1271703" cy="1695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Image</a:t>
            </a:r>
          </a:p>
        </p:txBody>
      </p:sp>
      <p:sp>
        <p:nvSpPr>
          <p:cNvPr id="23" name="Espace réservé du texte 11">
            <a:extLst>
              <a:ext uri="{FF2B5EF4-FFF2-40B4-BE49-F238E27FC236}">
                <a16:creationId xmlns:a16="http://schemas.microsoft.com/office/drawing/2014/main" id="{908F14C6-E4EC-414C-A9C4-CDA631DB03A6}"/>
              </a:ext>
            </a:extLst>
          </p:cNvPr>
          <p:cNvSpPr>
            <a:spLocks noGrp="1" noChangeAspect="1"/>
          </p:cNvSpPr>
          <p:nvPr>
            <p:ph type="body" sz="quarter" idx="18" hasCustomPrompt="1"/>
          </p:nvPr>
        </p:nvSpPr>
        <p:spPr>
          <a:xfrm>
            <a:off x="1187569" y="1789346"/>
            <a:ext cx="2970000" cy="3960000"/>
          </a:xfrm>
          <a:prstGeom prst="ellipse">
            <a:avLst/>
          </a:prstGeom>
          <a:solidFill>
            <a:schemeClr val="tx1">
              <a:alpha val="5000"/>
            </a:schemeClr>
          </a:solidFill>
        </p:spPr>
        <p:txBody>
          <a:bodyPr lIns="0" tIns="0" rIns="0" bIns="0" anchor="ctr">
            <a:normAutofit/>
          </a:bodyPr>
          <a:lstStyle>
            <a:lvl1pPr algn="ctr">
              <a:defRPr sz="3000">
                <a:solidFill>
                  <a:schemeClr val="tx1"/>
                </a:solidFill>
              </a:defRPr>
            </a:lvl1pPr>
            <a:lvl2pPr algn="ctr">
              <a:defRPr sz="15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1050">
                <a:solidFill>
                  <a:schemeClr val="accent1"/>
                </a:solidFill>
              </a:defRPr>
            </a:lvl4pPr>
            <a:lvl5pPr marL="0" indent="0" algn="ctr">
              <a:buFont typeface="Arial" panose="020B0604020202020204" pitchFamily="34" charset="0"/>
              <a:buNone/>
              <a:defRPr sz="1050">
                <a:solidFill>
                  <a:schemeClr val="accent1"/>
                </a:solidFill>
              </a:defRPr>
            </a:lvl5pPr>
            <a:lvl6pPr algn="ctr">
              <a:defRPr sz="900">
                <a:solidFill>
                  <a:schemeClr val="tx1"/>
                </a:solidFill>
              </a:defRPr>
            </a:lvl6pPr>
            <a:lvl7pPr algn="ctr">
              <a:defRPr sz="825">
                <a:solidFill>
                  <a:schemeClr val="tx1"/>
                </a:solidFill>
              </a:defRPr>
            </a:lvl7pPr>
            <a:lvl8pPr algn="ctr">
              <a:defRPr sz="82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0" name="Espace réservé pour une image  19">
            <a:extLst>
              <a:ext uri="{FF2B5EF4-FFF2-40B4-BE49-F238E27FC236}">
                <a16:creationId xmlns:a16="http://schemas.microsoft.com/office/drawing/2014/main" id="{176B6E3D-EF68-43FB-817C-989E01F8084A}"/>
              </a:ext>
            </a:extLst>
          </p:cNvPr>
          <p:cNvSpPr>
            <a:spLocks noGrp="1" noChangeAspect="1"/>
          </p:cNvSpPr>
          <p:nvPr>
            <p:ph type="pic" sz="quarter" idx="15" hasCustomPrompt="1"/>
          </p:nvPr>
        </p:nvSpPr>
        <p:spPr>
          <a:xfrm>
            <a:off x="3117530" y="4539106"/>
            <a:ext cx="1042203" cy="1389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Image</a:t>
            </a:r>
          </a:p>
        </p:txBody>
      </p:sp>
      <p:sp>
        <p:nvSpPr>
          <p:cNvPr id="22" name="Espace réservé pour une image  21">
            <a:extLst>
              <a:ext uri="{FF2B5EF4-FFF2-40B4-BE49-F238E27FC236}">
                <a16:creationId xmlns:a16="http://schemas.microsoft.com/office/drawing/2014/main" id="{95517C42-A65F-4021-BBAE-E29253EB0A4E}"/>
              </a:ext>
            </a:extLst>
          </p:cNvPr>
          <p:cNvSpPr>
            <a:spLocks noGrp="1" noChangeAspect="1"/>
          </p:cNvSpPr>
          <p:nvPr>
            <p:ph type="pic" sz="quarter" idx="17" hasCustomPrompt="1"/>
          </p:nvPr>
        </p:nvSpPr>
        <p:spPr>
          <a:xfrm>
            <a:off x="7083427" y="1374594"/>
            <a:ext cx="1701005" cy="22680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pour une image  17">
            <a:extLst>
              <a:ext uri="{FF2B5EF4-FFF2-40B4-BE49-F238E27FC236}">
                <a16:creationId xmlns:a16="http://schemas.microsoft.com/office/drawing/2014/main" id="{E8657498-8B81-457B-9FB7-8041D0AA4FDE}"/>
              </a:ext>
            </a:extLst>
          </p:cNvPr>
          <p:cNvSpPr>
            <a:spLocks noGrp="1" noChangeAspect="1"/>
          </p:cNvSpPr>
          <p:nvPr>
            <p:ph type="pic" sz="quarter" idx="14" hasCustomPrompt="1"/>
          </p:nvPr>
        </p:nvSpPr>
        <p:spPr>
          <a:xfrm>
            <a:off x="359569" y="1559994"/>
            <a:ext cx="1701005" cy="22680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Image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29" name="Espace réservé pour une image  28">
            <a:extLst>
              <a:ext uri="{FF2B5EF4-FFF2-40B4-BE49-F238E27FC236}">
                <a16:creationId xmlns:a16="http://schemas.microsoft.com/office/drawing/2014/main" id="{AC41BA27-55AB-41B7-8349-A8B0A8F053B6}"/>
              </a:ext>
            </a:extLst>
          </p:cNvPr>
          <p:cNvSpPr>
            <a:spLocks noGrp="1" noChangeAspect="1"/>
          </p:cNvSpPr>
          <p:nvPr>
            <p:ph type="pic" sz="quarter" idx="20" hasCustomPrompt="1"/>
          </p:nvPr>
        </p:nvSpPr>
        <p:spPr>
          <a:xfrm>
            <a:off x="6891726" y="4774498"/>
            <a:ext cx="1042203" cy="1389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Image</a:t>
            </a:r>
          </a:p>
        </p:txBody>
      </p:sp>
      <p:sp>
        <p:nvSpPr>
          <p:cNvPr id="11" name="Espace réservé du pied de page 4">
            <a:extLst>
              <a:ext uri="{FF2B5EF4-FFF2-40B4-BE49-F238E27FC236}">
                <a16:creationId xmlns:a16="http://schemas.microsoft.com/office/drawing/2014/main" id="{7C3F83BD-3EDB-41A9-84F7-6B7E6147DDAC}"/>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21528053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Contenus texte">
    <p:spTree>
      <p:nvGrpSpPr>
        <p:cNvPr id="1" name=""/>
        <p:cNvGrpSpPr/>
        <p:nvPr/>
      </p:nvGrpSpPr>
      <p:grpSpPr>
        <a:xfrm>
          <a:off x="0" y="0"/>
          <a:ext cx="0" cy="0"/>
          <a:chOff x="0" y="0"/>
          <a:chExt cx="0" cy="0"/>
        </a:xfrm>
      </p:grpSpPr>
      <p:sp>
        <p:nvSpPr>
          <p:cNvPr id="23" name="Espace réservé du texte 11">
            <a:extLst>
              <a:ext uri="{FF2B5EF4-FFF2-40B4-BE49-F238E27FC236}">
                <a16:creationId xmlns:a16="http://schemas.microsoft.com/office/drawing/2014/main" id="{908F14C6-E4EC-414C-A9C4-CDA631DB03A6}"/>
              </a:ext>
            </a:extLst>
          </p:cNvPr>
          <p:cNvSpPr>
            <a:spLocks noGrp="1" noChangeAspect="1"/>
          </p:cNvSpPr>
          <p:nvPr>
            <p:ph type="body" sz="quarter" idx="18" hasCustomPrompt="1"/>
          </p:nvPr>
        </p:nvSpPr>
        <p:spPr>
          <a:xfrm>
            <a:off x="377216" y="2645541"/>
            <a:ext cx="2430000" cy="3240000"/>
          </a:xfrm>
          <a:prstGeom prst="ellipse">
            <a:avLst/>
          </a:prstGeom>
          <a:solidFill>
            <a:schemeClr val="tx1">
              <a:alpha val="5000"/>
            </a:schemeClr>
          </a:solidFill>
        </p:spPr>
        <p:txBody>
          <a:bodyPr lIns="0" tIns="0" rIns="0" bIns="0" anchor="ctr">
            <a:normAutofit/>
          </a:bodyPr>
          <a:lstStyle>
            <a:lvl1pPr algn="ctr">
              <a:defRPr sz="2400">
                <a:solidFill>
                  <a:schemeClr val="tx1"/>
                </a:solidFill>
              </a:defRPr>
            </a:lvl1pPr>
            <a:lvl2pPr algn="ctr">
              <a:defRPr sz="1200" cap="all" baseline="0">
                <a:solidFill>
                  <a:schemeClr val="accent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1" name="Espace réservé du texte 11">
            <a:extLst>
              <a:ext uri="{FF2B5EF4-FFF2-40B4-BE49-F238E27FC236}">
                <a16:creationId xmlns:a16="http://schemas.microsoft.com/office/drawing/2014/main" id="{38448A28-8331-4406-BD0B-50180A9E27F5}"/>
              </a:ext>
            </a:extLst>
          </p:cNvPr>
          <p:cNvSpPr>
            <a:spLocks noGrp="1" noChangeAspect="1"/>
          </p:cNvSpPr>
          <p:nvPr>
            <p:ph type="body" sz="quarter" idx="20" hasCustomPrompt="1"/>
          </p:nvPr>
        </p:nvSpPr>
        <p:spPr>
          <a:xfrm>
            <a:off x="3365824" y="2645541"/>
            <a:ext cx="2430000" cy="3240000"/>
          </a:xfrm>
          <a:prstGeom prst="ellipse">
            <a:avLst/>
          </a:prstGeom>
          <a:solidFill>
            <a:schemeClr val="tx1">
              <a:alpha val="5000"/>
            </a:schemeClr>
          </a:solidFill>
        </p:spPr>
        <p:txBody>
          <a:bodyPr lIns="0" tIns="0" rIns="0" bIns="0" anchor="ctr">
            <a:normAutofit/>
          </a:bodyPr>
          <a:lstStyle>
            <a:lvl1pPr algn="ctr">
              <a:defRPr sz="2400">
                <a:solidFill>
                  <a:schemeClr val="tx1"/>
                </a:solidFill>
              </a:defRPr>
            </a:lvl1pPr>
            <a:lvl2pPr algn="ctr">
              <a:defRPr sz="1200" cap="all" baseline="0">
                <a:solidFill>
                  <a:schemeClr val="accent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32" name="Espace réservé du texte 11">
            <a:extLst>
              <a:ext uri="{FF2B5EF4-FFF2-40B4-BE49-F238E27FC236}">
                <a16:creationId xmlns:a16="http://schemas.microsoft.com/office/drawing/2014/main" id="{21E9FECC-C06A-404E-B26D-3B43A45E734E}"/>
              </a:ext>
            </a:extLst>
          </p:cNvPr>
          <p:cNvSpPr>
            <a:spLocks noGrp="1" noChangeAspect="1"/>
          </p:cNvSpPr>
          <p:nvPr>
            <p:ph type="body" sz="quarter" idx="21" hasCustomPrompt="1"/>
          </p:nvPr>
        </p:nvSpPr>
        <p:spPr>
          <a:xfrm>
            <a:off x="6354431" y="2645541"/>
            <a:ext cx="2430000" cy="3240000"/>
          </a:xfrm>
          <a:prstGeom prst="ellipse">
            <a:avLst/>
          </a:prstGeom>
          <a:solidFill>
            <a:schemeClr val="tx1">
              <a:alpha val="5000"/>
            </a:schemeClr>
          </a:solidFill>
        </p:spPr>
        <p:txBody>
          <a:bodyPr lIns="0" tIns="0" rIns="0" bIns="0" anchor="ctr">
            <a:normAutofit/>
          </a:bodyPr>
          <a:lstStyle>
            <a:lvl1pPr algn="ctr">
              <a:defRPr sz="2400">
                <a:solidFill>
                  <a:schemeClr val="tx1"/>
                </a:solidFill>
              </a:defRPr>
            </a:lvl1pPr>
            <a:lvl2pPr algn="ctr">
              <a:defRPr sz="1200" cap="all" baseline="0">
                <a:solidFill>
                  <a:schemeClr val="accent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4487265"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 name="Espace réservé du pied de page 4">
            <a:extLst>
              <a:ext uri="{FF2B5EF4-FFF2-40B4-BE49-F238E27FC236}">
                <a16:creationId xmlns:a16="http://schemas.microsoft.com/office/drawing/2014/main" id="{98AB7E9F-EDE0-42BC-BD9E-E5EFE5F728B3}"/>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1842397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 Contenus texte image">
    <p:spTree>
      <p:nvGrpSpPr>
        <p:cNvPr id="1" name=""/>
        <p:cNvGrpSpPr/>
        <p:nvPr/>
      </p:nvGrpSpPr>
      <p:grpSpPr>
        <a:xfrm>
          <a:off x="0" y="0"/>
          <a:ext cx="0" cy="0"/>
          <a:chOff x="0" y="0"/>
          <a:chExt cx="0" cy="0"/>
        </a:xfrm>
      </p:grpSpPr>
      <p:sp>
        <p:nvSpPr>
          <p:cNvPr id="20" name="Espace réservé pour une image  19">
            <a:extLst>
              <a:ext uri="{FF2B5EF4-FFF2-40B4-BE49-F238E27FC236}">
                <a16:creationId xmlns:a16="http://schemas.microsoft.com/office/drawing/2014/main" id="{176B6E3D-EF68-43FB-817C-989E01F8084A}"/>
              </a:ext>
            </a:extLst>
          </p:cNvPr>
          <p:cNvSpPr>
            <a:spLocks noGrp="1" noChangeAspect="1"/>
          </p:cNvSpPr>
          <p:nvPr>
            <p:ph type="pic" sz="quarter" idx="15" hasCustomPrompt="1"/>
          </p:nvPr>
        </p:nvSpPr>
        <p:spPr>
          <a:xfrm>
            <a:off x="2644903" y="3656822"/>
            <a:ext cx="1703918" cy="2271884"/>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5000"/>
            </a:schemeClr>
          </a:solidFill>
        </p:spPr>
        <p:txBody>
          <a:bodyPr wrap="square" anchor="ctr">
            <a:noAutofit/>
          </a:bodyPr>
          <a:lstStyle>
            <a:lvl1pPr algn="ctr">
              <a:defRPr sz="900">
                <a:solidFill>
                  <a:schemeClr val="tx1"/>
                </a:solidFill>
                <a:latin typeface="+mj-lt"/>
              </a:defRPr>
            </a:lvl1pPr>
          </a:lstStyle>
          <a:p>
            <a:r>
              <a:rPr lang="fr-FR"/>
              <a:t> </a:t>
            </a:r>
          </a:p>
        </p:txBody>
      </p:sp>
      <p:sp>
        <p:nvSpPr>
          <p:cNvPr id="21" name="Espace réservé pour une image  20">
            <a:extLst>
              <a:ext uri="{FF2B5EF4-FFF2-40B4-BE49-F238E27FC236}">
                <a16:creationId xmlns:a16="http://schemas.microsoft.com/office/drawing/2014/main" id="{C509FC07-ADF0-4241-A498-F764144AE89E}"/>
              </a:ext>
            </a:extLst>
          </p:cNvPr>
          <p:cNvSpPr>
            <a:spLocks noGrp="1" noChangeAspect="1"/>
          </p:cNvSpPr>
          <p:nvPr>
            <p:ph type="pic" sz="quarter" idx="16" hasCustomPrompt="1"/>
          </p:nvPr>
        </p:nvSpPr>
        <p:spPr>
          <a:xfrm>
            <a:off x="4795990" y="3656822"/>
            <a:ext cx="1703918" cy="2271884"/>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5000"/>
            </a:schemeClr>
          </a:solidFill>
        </p:spPr>
        <p:txBody>
          <a:bodyPr wrap="square" anchor="ctr">
            <a:noAutofit/>
          </a:bodyPr>
          <a:lstStyle>
            <a:lvl1pPr algn="ctr">
              <a:defRPr sz="900">
                <a:solidFill>
                  <a:schemeClr val="tx1"/>
                </a:solidFill>
                <a:latin typeface="+mj-lt"/>
              </a:defRPr>
            </a:lvl1pPr>
          </a:lstStyle>
          <a:p>
            <a:r>
              <a:rPr lang="fr-FR"/>
              <a:t> </a:t>
            </a:r>
          </a:p>
        </p:txBody>
      </p:sp>
      <p:sp>
        <p:nvSpPr>
          <p:cNvPr id="22" name="Espace réservé pour une image  21">
            <a:extLst>
              <a:ext uri="{FF2B5EF4-FFF2-40B4-BE49-F238E27FC236}">
                <a16:creationId xmlns:a16="http://schemas.microsoft.com/office/drawing/2014/main" id="{95517C42-A65F-4021-BBAE-E29253EB0A4E}"/>
              </a:ext>
            </a:extLst>
          </p:cNvPr>
          <p:cNvSpPr>
            <a:spLocks noGrp="1" noChangeAspect="1"/>
          </p:cNvSpPr>
          <p:nvPr>
            <p:ph type="pic" sz="quarter" idx="17" hasCustomPrompt="1"/>
          </p:nvPr>
        </p:nvSpPr>
        <p:spPr>
          <a:xfrm>
            <a:off x="6947077" y="3656822"/>
            <a:ext cx="1703918" cy="2271884"/>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5000"/>
            </a:schemeClr>
          </a:solidFill>
        </p:spPr>
        <p:txBody>
          <a:bodyPr wrap="square" anchor="ctr">
            <a:noAutofit/>
          </a:bodyPr>
          <a:lstStyle>
            <a:lvl1pPr algn="ctr">
              <a:defRPr sz="900">
                <a:solidFill>
                  <a:schemeClr val="tx1"/>
                </a:solidFill>
                <a:latin typeface="+mj-lt"/>
              </a:defRPr>
            </a:lvl1pPr>
          </a:lstStyle>
          <a:p>
            <a:r>
              <a:rPr lang="fr-FR"/>
              <a:t> </a:t>
            </a:r>
          </a:p>
        </p:txBody>
      </p:sp>
      <p:sp>
        <p:nvSpPr>
          <p:cNvPr id="18" name="Espace réservé pour une image  17">
            <a:extLst>
              <a:ext uri="{FF2B5EF4-FFF2-40B4-BE49-F238E27FC236}">
                <a16:creationId xmlns:a16="http://schemas.microsoft.com/office/drawing/2014/main" id="{E8657498-8B81-457B-9FB7-8041D0AA4FDE}"/>
              </a:ext>
            </a:extLst>
          </p:cNvPr>
          <p:cNvSpPr>
            <a:spLocks noGrp="1" noChangeAspect="1"/>
          </p:cNvSpPr>
          <p:nvPr>
            <p:ph type="pic" sz="quarter" idx="14" hasCustomPrompt="1"/>
          </p:nvPr>
        </p:nvSpPr>
        <p:spPr>
          <a:xfrm>
            <a:off x="493816" y="3656822"/>
            <a:ext cx="1703918" cy="2271884"/>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5000"/>
            </a:schemeClr>
          </a:solidFill>
        </p:spPr>
        <p:txBody>
          <a:bodyPr wrap="square" anchor="ctr">
            <a:noAutofit/>
          </a:bodyPr>
          <a:lstStyle>
            <a:lvl1pPr algn="ctr">
              <a:defRPr sz="900">
                <a:solidFill>
                  <a:schemeClr val="tx1"/>
                </a:solidFill>
                <a:latin typeface="+mj-lt"/>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23" name="Espace réservé du texte 11">
            <a:extLst>
              <a:ext uri="{FF2B5EF4-FFF2-40B4-BE49-F238E27FC236}">
                <a16:creationId xmlns:a16="http://schemas.microsoft.com/office/drawing/2014/main" id="{908F14C6-E4EC-414C-A9C4-CDA631DB03A6}"/>
              </a:ext>
            </a:extLst>
          </p:cNvPr>
          <p:cNvSpPr>
            <a:spLocks noGrp="1"/>
          </p:cNvSpPr>
          <p:nvPr>
            <p:ph type="body" sz="quarter" idx="18" hasCustomPrompt="1"/>
          </p:nvPr>
        </p:nvSpPr>
        <p:spPr>
          <a:xfrm>
            <a:off x="365672" y="1884460"/>
            <a:ext cx="1960205" cy="1544540"/>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4" name="Espace réservé du texte 11">
            <a:extLst>
              <a:ext uri="{FF2B5EF4-FFF2-40B4-BE49-F238E27FC236}">
                <a16:creationId xmlns:a16="http://schemas.microsoft.com/office/drawing/2014/main" id="{6896F13B-2550-4D8D-B9AD-20C040C39491}"/>
              </a:ext>
            </a:extLst>
          </p:cNvPr>
          <p:cNvSpPr>
            <a:spLocks noGrp="1"/>
          </p:cNvSpPr>
          <p:nvPr>
            <p:ph type="body" sz="quarter" idx="19" hasCustomPrompt="1"/>
          </p:nvPr>
        </p:nvSpPr>
        <p:spPr>
          <a:xfrm>
            <a:off x="2516759" y="1884460"/>
            <a:ext cx="1960205" cy="1544540"/>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5" name="Espace réservé du texte 11">
            <a:extLst>
              <a:ext uri="{FF2B5EF4-FFF2-40B4-BE49-F238E27FC236}">
                <a16:creationId xmlns:a16="http://schemas.microsoft.com/office/drawing/2014/main" id="{05E787D7-4114-44BE-AA9C-65DB1EED6640}"/>
              </a:ext>
            </a:extLst>
          </p:cNvPr>
          <p:cNvSpPr>
            <a:spLocks noGrp="1"/>
          </p:cNvSpPr>
          <p:nvPr>
            <p:ph type="body" sz="quarter" idx="20" hasCustomPrompt="1"/>
          </p:nvPr>
        </p:nvSpPr>
        <p:spPr>
          <a:xfrm>
            <a:off x="4667846" y="1884460"/>
            <a:ext cx="1960205" cy="1544540"/>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6" name="Espace réservé du texte 11">
            <a:extLst>
              <a:ext uri="{FF2B5EF4-FFF2-40B4-BE49-F238E27FC236}">
                <a16:creationId xmlns:a16="http://schemas.microsoft.com/office/drawing/2014/main" id="{813D3432-7390-4431-B048-F60E5597FF36}"/>
              </a:ext>
            </a:extLst>
          </p:cNvPr>
          <p:cNvSpPr>
            <a:spLocks noGrp="1"/>
          </p:cNvSpPr>
          <p:nvPr>
            <p:ph type="body" sz="quarter" idx="21" hasCustomPrompt="1"/>
          </p:nvPr>
        </p:nvSpPr>
        <p:spPr>
          <a:xfrm>
            <a:off x="6818934" y="1884460"/>
            <a:ext cx="1960205" cy="1544540"/>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2" name="Espace réservé du pied de page 4">
            <a:extLst>
              <a:ext uri="{FF2B5EF4-FFF2-40B4-BE49-F238E27FC236}">
                <a16:creationId xmlns:a16="http://schemas.microsoft.com/office/drawing/2014/main" id="{8EC4C07B-A546-47D5-88A0-780DB634B8BF}"/>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6377974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ntenus text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83" name="Espace réservé du texte 11">
            <a:extLst>
              <a:ext uri="{FF2B5EF4-FFF2-40B4-BE49-F238E27FC236}">
                <a16:creationId xmlns:a16="http://schemas.microsoft.com/office/drawing/2014/main" id="{FBFA33E0-45CB-4267-9C91-A92AC889810D}"/>
              </a:ext>
            </a:extLst>
          </p:cNvPr>
          <p:cNvSpPr>
            <a:spLocks noGrp="1"/>
          </p:cNvSpPr>
          <p:nvPr>
            <p:ph type="body" sz="quarter" idx="29" hasCustomPrompt="1"/>
          </p:nvPr>
        </p:nvSpPr>
        <p:spPr>
          <a:xfrm>
            <a:off x="807607" y="1702075"/>
            <a:ext cx="3284113" cy="3648401"/>
          </a:xfrm>
          <a:noFill/>
        </p:spPr>
        <p:txBody>
          <a:bodyPr anchor="t">
            <a:normAutofit/>
          </a:bodyPr>
          <a:lstStyle>
            <a:lvl1pPr algn="l">
              <a:defRPr sz="2700">
                <a:solidFill>
                  <a:schemeClr val="tx1"/>
                </a:solidFill>
              </a:defRPr>
            </a:lvl1pPr>
            <a:lvl2pPr algn="l">
              <a:defRPr sz="1200"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200">
                <a:solidFill>
                  <a:schemeClr val="tx1"/>
                </a:solidFill>
              </a:defRPr>
            </a:lvl3pPr>
            <a:lvl4pPr algn="l">
              <a:spcBef>
                <a:spcPts val="150"/>
              </a:spcBef>
              <a:spcAft>
                <a:spcPts val="150"/>
              </a:spcAft>
              <a:defRPr sz="1050">
                <a:solidFill>
                  <a:schemeClr val="tx1"/>
                </a:solidFill>
              </a:defRPr>
            </a:lvl4pPr>
            <a:lvl5pPr marL="0" indent="0" algn="l">
              <a:buFont typeface="Arial" panose="020B0604020202020204" pitchFamily="34" charset="0"/>
              <a:buNone/>
              <a:defRPr sz="788">
                <a:solidFill>
                  <a:schemeClr val="accent1"/>
                </a:solidFill>
              </a:defRPr>
            </a:lvl5pPr>
            <a:lvl6pPr algn="l">
              <a:defRPr sz="825">
                <a:solidFill>
                  <a:schemeClr val="tx1"/>
                </a:solidFill>
              </a:defRPr>
            </a:lvl6pPr>
            <a:lvl7pPr algn="l">
              <a:defRPr sz="750">
                <a:solidFill>
                  <a:schemeClr val="tx1"/>
                </a:solidFill>
              </a:defRPr>
            </a:lvl7pPr>
            <a:lvl8pPr algn="l">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0" name="Espace réservé du texte 11">
            <a:extLst>
              <a:ext uri="{FF2B5EF4-FFF2-40B4-BE49-F238E27FC236}">
                <a16:creationId xmlns:a16="http://schemas.microsoft.com/office/drawing/2014/main" id="{F0360CDE-5EDE-4C39-B722-624B58274CEF}"/>
              </a:ext>
            </a:extLst>
          </p:cNvPr>
          <p:cNvSpPr>
            <a:spLocks noGrp="1"/>
          </p:cNvSpPr>
          <p:nvPr>
            <p:ph type="body" sz="quarter" idx="30" hasCustomPrompt="1"/>
          </p:nvPr>
        </p:nvSpPr>
        <p:spPr>
          <a:xfrm>
            <a:off x="5052281" y="1702075"/>
            <a:ext cx="3283200" cy="3648401"/>
          </a:xfrm>
          <a:noFill/>
        </p:spPr>
        <p:txBody>
          <a:bodyPr anchor="t">
            <a:normAutofit/>
          </a:bodyPr>
          <a:lstStyle>
            <a:lvl1pPr algn="l">
              <a:defRPr sz="2700">
                <a:solidFill>
                  <a:schemeClr val="tx1"/>
                </a:solidFill>
              </a:defRPr>
            </a:lvl1pPr>
            <a:lvl2pPr algn="l">
              <a:defRPr sz="1200"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200">
                <a:solidFill>
                  <a:schemeClr val="tx1"/>
                </a:solidFill>
              </a:defRPr>
            </a:lvl3pPr>
            <a:lvl4pPr algn="l">
              <a:spcBef>
                <a:spcPts val="150"/>
              </a:spcBef>
              <a:spcAft>
                <a:spcPts val="150"/>
              </a:spcAft>
              <a:defRPr sz="1050">
                <a:solidFill>
                  <a:schemeClr val="tx1"/>
                </a:solidFill>
              </a:defRPr>
            </a:lvl4pPr>
            <a:lvl5pPr marL="0" indent="0" algn="l">
              <a:buFont typeface="Arial" panose="020B0604020202020204" pitchFamily="34" charset="0"/>
              <a:buNone/>
              <a:defRPr sz="788">
                <a:solidFill>
                  <a:schemeClr val="accent1"/>
                </a:solidFill>
              </a:defRPr>
            </a:lvl5pPr>
            <a:lvl6pPr algn="l">
              <a:defRPr sz="825">
                <a:solidFill>
                  <a:schemeClr val="tx1"/>
                </a:solidFill>
              </a:defRPr>
            </a:lvl6pPr>
            <a:lvl7pPr algn="l">
              <a:defRPr sz="750">
                <a:solidFill>
                  <a:schemeClr val="tx1"/>
                </a:solidFill>
              </a:defRPr>
            </a:lvl7pPr>
            <a:lvl8pPr algn="l">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 name="Espace réservé du pied de page 4">
            <a:extLst>
              <a:ext uri="{FF2B5EF4-FFF2-40B4-BE49-F238E27FC236}">
                <a16:creationId xmlns:a16="http://schemas.microsoft.com/office/drawing/2014/main" id="{33E5B3C0-3EB5-46D1-93E1-0F785F90B19D}"/>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218193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 Pictogrammes et text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23" name="Espace réservé du texte 11">
            <a:extLst>
              <a:ext uri="{FF2B5EF4-FFF2-40B4-BE49-F238E27FC236}">
                <a16:creationId xmlns:a16="http://schemas.microsoft.com/office/drawing/2014/main" id="{908F14C6-E4EC-414C-A9C4-CDA631DB03A6}"/>
              </a:ext>
            </a:extLst>
          </p:cNvPr>
          <p:cNvSpPr>
            <a:spLocks noGrp="1"/>
          </p:cNvSpPr>
          <p:nvPr>
            <p:ph type="body" sz="quarter" idx="18" hasCustomPrompt="1"/>
          </p:nvPr>
        </p:nvSpPr>
        <p:spPr>
          <a:xfrm>
            <a:off x="365672" y="4468156"/>
            <a:ext cx="1960205" cy="1757983"/>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4" name="Espace réservé du texte 11">
            <a:extLst>
              <a:ext uri="{FF2B5EF4-FFF2-40B4-BE49-F238E27FC236}">
                <a16:creationId xmlns:a16="http://schemas.microsoft.com/office/drawing/2014/main" id="{6896F13B-2550-4D8D-B9AD-20C040C39491}"/>
              </a:ext>
            </a:extLst>
          </p:cNvPr>
          <p:cNvSpPr>
            <a:spLocks noGrp="1"/>
          </p:cNvSpPr>
          <p:nvPr>
            <p:ph type="body" sz="quarter" idx="19" hasCustomPrompt="1"/>
          </p:nvPr>
        </p:nvSpPr>
        <p:spPr>
          <a:xfrm>
            <a:off x="2516759" y="4468156"/>
            <a:ext cx="1960205" cy="1757983"/>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5" name="Espace réservé du texte 11">
            <a:extLst>
              <a:ext uri="{FF2B5EF4-FFF2-40B4-BE49-F238E27FC236}">
                <a16:creationId xmlns:a16="http://schemas.microsoft.com/office/drawing/2014/main" id="{05E787D7-4114-44BE-AA9C-65DB1EED6640}"/>
              </a:ext>
            </a:extLst>
          </p:cNvPr>
          <p:cNvSpPr>
            <a:spLocks noGrp="1"/>
          </p:cNvSpPr>
          <p:nvPr>
            <p:ph type="body" sz="quarter" idx="20" hasCustomPrompt="1"/>
          </p:nvPr>
        </p:nvSpPr>
        <p:spPr>
          <a:xfrm>
            <a:off x="4667846" y="4468156"/>
            <a:ext cx="1960205" cy="1757983"/>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6" name="Espace réservé du texte 11">
            <a:extLst>
              <a:ext uri="{FF2B5EF4-FFF2-40B4-BE49-F238E27FC236}">
                <a16:creationId xmlns:a16="http://schemas.microsoft.com/office/drawing/2014/main" id="{813D3432-7390-4431-B048-F60E5597FF36}"/>
              </a:ext>
            </a:extLst>
          </p:cNvPr>
          <p:cNvSpPr>
            <a:spLocks noGrp="1"/>
          </p:cNvSpPr>
          <p:nvPr>
            <p:ph type="body" sz="quarter" idx="21" hasCustomPrompt="1"/>
          </p:nvPr>
        </p:nvSpPr>
        <p:spPr>
          <a:xfrm>
            <a:off x="6818934" y="4468156"/>
            <a:ext cx="1960205" cy="1757983"/>
          </a:xfrm>
        </p:spPr>
        <p:txBody>
          <a:bodyPr>
            <a:noAutofit/>
          </a:bodyPr>
          <a:lstStyle>
            <a:lvl1pPr algn="ctr">
              <a:defRPr sz="2700">
                <a:solidFill>
                  <a:schemeClr val="tx1"/>
                </a:solidFill>
              </a:defRPr>
            </a:lvl1pPr>
            <a:lvl2pPr algn="ctr">
              <a:defRPr sz="1200"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200">
                <a:solidFill>
                  <a:schemeClr val="tx1"/>
                </a:solidFill>
              </a:defRPr>
            </a:lvl3pPr>
            <a:lvl4pPr algn="ctr">
              <a:defRPr sz="900">
                <a:solidFill>
                  <a:schemeClr val="accent1"/>
                </a:solidFill>
              </a:defRPr>
            </a:lvl4pPr>
            <a:lvl5pPr marL="0" indent="0" algn="ctr">
              <a:buFont typeface="Arial" panose="020B0604020202020204" pitchFamily="34" charset="0"/>
              <a:buNone/>
              <a:defRPr sz="788">
                <a:solidFill>
                  <a:schemeClr val="tx1"/>
                </a:solidFill>
              </a:defRPr>
            </a:lvl5pPr>
            <a:lvl6pPr algn="ctr">
              <a:defRPr sz="825">
                <a:solidFill>
                  <a:schemeClr val="tx1"/>
                </a:solidFill>
              </a:defRPr>
            </a:lvl6pPr>
            <a:lvl7pPr algn="ctr">
              <a:defRPr sz="750">
                <a:solidFill>
                  <a:schemeClr val="tx1"/>
                </a:solidFill>
              </a:defRPr>
            </a:lvl7pPr>
            <a:lvl8pPr algn="ctr">
              <a:defRPr sz="675">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3" name="Ellipse 12">
            <a:extLst>
              <a:ext uri="{FF2B5EF4-FFF2-40B4-BE49-F238E27FC236}">
                <a16:creationId xmlns:a16="http://schemas.microsoft.com/office/drawing/2014/main" id="{D5C1F4DC-2708-4185-955F-D62618EE624F}"/>
              </a:ext>
            </a:extLst>
          </p:cNvPr>
          <p:cNvSpPr>
            <a:spLocks noChangeAspect="1"/>
          </p:cNvSpPr>
          <p:nvPr userDrawn="1"/>
        </p:nvSpPr>
        <p:spPr>
          <a:xfrm>
            <a:off x="2931629" y="2180385"/>
            <a:ext cx="1125797" cy="1501058"/>
          </a:xfrm>
          <a:prstGeom prst="ellipse">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9" name="Ellipse 18">
            <a:extLst>
              <a:ext uri="{FF2B5EF4-FFF2-40B4-BE49-F238E27FC236}">
                <a16:creationId xmlns:a16="http://schemas.microsoft.com/office/drawing/2014/main" id="{DB046EC3-5D98-446A-A7B9-309BBC6AC2FA}"/>
              </a:ext>
            </a:extLst>
          </p:cNvPr>
          <p:cNvSpPr>
            <a:spLocks noChangeAspect="1"/>
          </p:cNvSpPr>
          <p:nvPr userDrawn="1"/>
        </p:nvSpPr>
        <p:spPr>
          <a:xfrm>
            <a:off x="782876" y="2180385"/>
            <a:ext cx="1125797" cy="1501058"/>
          </a:xfrm>
          <a:prstGeom prst="ellipse">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7" name="Ellipse 26">
            <a:extLst>
              <a:ext uri="{FF2B5EF4-FFF2-40B4-BE49-F238E27FC236}">
                <a16:creationId xmlns:a16="http://schemas.microsoft.com/office/drawing/2014/main" id="{1FBE0BAF-5F96-4E53-BAB2-E67FAA1595EA}"/>
              </a:ext>
            </a:extLst>
          </p:cNvPr>
          <p:cNvSpPr>
            <a:spLocks noChangeAspect="1"/>
          </p:cNvSpPr>
          <p:nvPr userDrawn="1"/>
        </p:nvSpPr>
        <p:spPr>
          <a:xfrm>
            <a:off x="5086576" y="2180385"/>
            <a:ext cx="1125797" cy="1501058"/>
          </a:xfrm>
          <a:prstGeom prst="ellipse">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8" name="Ellipse 27">
            <a:extLst>
              <a:ext uri="{FF2B5EF4-FFF2-40B4-BE49-F238E27FC236}">
                <a16:creationId xmlns:a16="http://schemas.microsoft.com/office/drawing/2014/main" id="{236C857B-6EFE-47AC-B90B-A8DBA759BF39}"/>
              </a:ext>
            </a:extLst>
          </p:cNvPr>
          <p:cNvSpPr>
            <a:spLocks noChangeAspect="1"/>
          </p:cNvSpPr>
          <p:nvPr userDrawn="1"/>
        </p:nvSpPr>
        <p:spPr>
          <a:xfrm>
            <a:off x="7235327" y="2180385"/>
            <a:ext cx="1125797" cy="1501058"/>
          </a:xfrm>
          <a:prstGeom prst="ellipse">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2" name="Espace réservé du pied de page 4">
            <a:extLst>
              <a:ext uri="{FF2B5EF4-FFF2-40B4-BE49-F238E27FC236}">
                <a16:creationId xmlns:a16="http://schemas.microsoft.com/office/drawing/2014/main" id="{2CE35026-077B-4FC9-9C0C-1DC4D77BA7A1}"/>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6778742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9" name="Espace réservé du texte 11">
            <a:extLst>
              <a:ext uri="{FF2B5EF4-FFF2-40B4-BE49-F238E27FC236}">
                <a16:creationId xmlns:a16="http://schemas.microsoft.com/office/drawing/2014/main" id="{44743FAB-C2A6-4EEA-BFDE-1867D2178557}"/>
              </a:ext>
            </a:extLst>
          </p:cNvPr>
          <p:cNvSpPr>
            <a:spLocks noGrp="1"/>
          </p:cNvSpPr>
          <p:nvPr>
            <p:ph type="body" sz="quarter" idx="33" hasCustomPrompt="1"/>
          </p:nvPr>
        </p:nvSpPr>
        <p:spPr>
          <a:xfrm>
            <a:off x="1448502" y="1717518"/>
            <a:ext cx="1890000" cy="1239692"/>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0" name="Espace réservé du texte 11">
            <a:extLst>
              <a:ext uri="{FF2B5EF4-FFF2-40B4-BE49-F238E27FC236}">
                <a16:creationId xmlns:a16="http://schemas.microsoft.com/office/drawing/2014/main" id="{24E1C44D-1CF6-4886-BE14-B2E68303DCC6}"/>
              </a:ext>
            </a:extLst>
          </p:cNvPr>
          <p:cNvSpPr>
            <a:spLocks noGrp="1"/>
          </p:cNvSpPr>
          <p:nvPr>
            <p:ph type="body" sz="quarter" idx="34" hasCustomPrompt="1"/>
          </p:nvPr>
        </p:nvSpPr>
        <p:spPr>
          <a:xfrm>
            <a:off x="3626369" y="1717518"/>
            <a:ext cx="1890000" cy="1239692"/>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1" name="Espace réservé du texte 11">
            <a:extLst>
              <a:ext uri="{FF2B5EF4-FFF2-40B4-BE49-F238E27FC236}">
                <a16:creationId xmlns:a16="http://schemas.microsoft.com/office/drawing/2014/main" id="{BAA34E31-C8DE-4F0B-942A-65FBB08AA53A}"/>
              </a:ext>
            </a:extLst>
          </p:cNvPr>
          <p:cNvSpPr>
            <a:spLocks noGrp="1"/>
          </p:cNvSpPr>
          <p:nvPr>
            <p:ph type="body" sz="quarter" idx="35" hasCustomPrompt="1"/>
          </p:nvPr>
        </p:nvSpPr>
        <p:spPr>
          <a:xfrm>
            <a:off x="5804237" y="1717518"/>
            <a:ext cx="1890000" cy="1239692"/>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5" name="Espace réservé du texte 11">
            <a:extLst>
              <a:ext uri="{FF2B5EF4-FFF2-40B4-BE49-F238E27FC236}">
                <a16:creationId xmlns:a16="http://schemas.microsoft.com/office/drawing/2014/main" id="{F99629C3-CDAD-4452-BE2E-8EC884F5B452}"/>
              </a:ext>
            </a:extLst>
          </p:cNvPr>
          <p:cNvSpPr>
            <a:spLocks noGrp="1"/>
          </p:cNvSpPr>
          <p:nvPr>
            <p:ph type="body" sz="quarter" idx="29" hasCustomPrompt="1"/>
          </p:nvPr>
        </p:nvSpPr>
        <p:spPr>
          <a:xfrm>
            <a:off x="6893170" y="4826032"/>
            <a:ext cx="1890000" cy="1555719"/>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6" name="Espace réservé du texte 11">
            <a:extLst>
              <a:ext uri="{FF2B5EF4-FFF2-40B4-BE49-F238E27FC236}">
                <a16:creationId xmlns:a16="http://schemas.microsoft.com/office/drawing/2014/main" id="{334A68E8-95BE-442A-8A46-566C81B32CB0}"/>
              </a:ext>
            </a:extLst>
          </p:cNvPr>
          <p:cNvSpPr>
            <a:spLocks noGrp="1"/>
          </p:cNvSpPr>
          <p:nvPr>
            <p:ph type="body" sz="quarter" idx="30" hasCustomPrompt="1"/>
          </p:nvPr>
        </p:nvSpPr>
        <p:spPr>
          <a:xfrm>
            <a:off x="359569" y="4826032"/>
            <a:ext cx="1890000" cy="1555719"/>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7" name="Espace réservé du texte 11">
            <a:extLst>
              <a:ext uri="{FF2B5EF4-FFF2-40B4-BE49-F238E27FC236}">
                <a16:creationId xmlns:a16="http://schemas.microsoft.com/office/drawing/2014/main" id="{DE323842-C3A8-4792-A280-E85C5AEEE57E}"/>
              </a:ext>
            </a:extLst>
          </p:cNvPr>
          <p:cNvSpPr>
            <a:spLocks noGrp="1"/>
          </p:cNvSpPr>
          <p:nvPr>
            <p:ph type="body" sz="quarter" idx="31" hasCustomPrompt="1"/>
          </p:nvPr>
        </p:nvSpPr>
        <p:spPr>
          <a:xfrm>
            <a:off x="2537436" y="4826032"/>
            <a:ext cx="1890000" cy="1555719"/>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8" name="Espace réservé du texte 11">
            <a:extLst>
              <a:ext uri="{FF2B5EF4-FFF2-40B4-BE49-F238E27FC236}">
                <a16:creationId xmlns:a16="http://schemas.microsoft.com/office/drawing/2014/main" id="{A53F589E-BA54-431E-BD4B-D9B2E85C2D67}"/>
              </a:ext>
            </a:extLst>
          </p:cNvPr>
          <p:cNvSpPr>
            <a:spLocks noGrp="1"/>
          </p:cNvSpPr>
          <p:nvPr>
            <p:ph type="body" sz="quarter" idx="32" hasCustomPrompt="1"/>
          </p:nvPr>
        </p:nvSpPr>
        <p:spPr>
          <a:xfrm>
            <a:off x="4715303" y="4826032"/>
            <a:ext cx="1890000" cy="1555719"/>
          </a:xfrm>
          <a:noFill/>
        </p:spPr>
        <p:txBody>
          <a:bodyPr/>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defRPr sz="825">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21" name="Espace réservé du texte 11">
            <a:extLst>
              <a:ext uri="{FF2B5EF4-FFF2-40B4-BE49-F238E27FC236}">
                <a16:creationId xmlns:a16="http://schemas.microsoft.com/office/drawing/2014/main" id="{193CAB0E-9305-42EC-9E08-ED6A3DFDA05D}"/>
              </a:ext>
            </a:extLst>
          </p:cNvPr>
          <p:cNvSpPr>
            <a:spLocks noGrp="1" noChangeAspect="1"/>
          </p:cNvSpPr>
          <p:nvPr>
            <p:ph type="body" sz="quarter" idx="22" hasCustomPrompt="1"/>
          </p:nvPr>
        </p:nvSpPr>
        <p:spPr>
          <a:xfrm>
            <a:off x="953567" y="3250788"/>
            <a:ext cx="702000" cy="936000"/>
          </a:xfrm>
          <a:prstGeom prst="ellipse">
            <a:avLst/>
          </a:prstGeom>
          <a:solidFill>
            <a:srgbClr val="F3F4F6"/>
          </a:solidFill>
        </p:spPr>
        <p:txBody>
          <a:bodyPr anchor="ctr">
            <a:noAutofit/>
          </a:bodyPr>
          <a:lstStyle>
            <a:lvl1pPr marL="0" indent="0" algn="ctr">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22" name="Espace réservé du texte 11">
            <a:extLst>
              <a:ext uri="{FF2B5EF4-FFF2-40B4-BE49-F238E27FC236}">
                <a16:creationId xmlns:a16="http://schemas.microsoft.com/office/drawing/2014/main" id="{52AF012D-E29E-4147-8D2D-9D3C5300BB73}"/>
              </a:ext>
            </a:extLst>
          </p:cNvPr>
          <p:cNvSpPr>
            <a:spLocks noGrp="1" noChangeAspect="1"/>
          </p:cNvSpPr>
          <p:nvPr>
            <p:ph type="body" sz="quarter" idx="23" hasCustomPrompt="1"/>
          </p:nvPr>
        </p:nvSpPr>
        <p:spPr>
          <a:xfrm>
            <a:off x="7487170" y="3250788"/>
            <a:ext cx="702000" cy="936000"/>
          </a:xfrm>
          <a:prstGeom prst="ellipse">
            <a:avLst/>
          </a:prstGeom>
          <a:solidFill>
            <a:srgbClr val="F3F4F6"/>
          </a:solidFill>
        </p:spPr>
        <p:txBody>
          <a:bodyPr anchor="ctr">
            <a:noAutofit/>
          </a:bodyPr>
          <a:lstStyle>
            <a:lvl1pPr marL="0" indent="0" algn="ctr">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29" name="Espace réservé du texte 11">
            <a:extLst>
              <a:ext uri="{FF2B5EF4-FFF2-40B4-BE49-F238E27FC236}">
                <a16:creationId xmlns:a16="http://schemas.microsoft.com/office/drawing/2014/main" id="{0A67468B-B540-4E87-A8F6-A8303A4CA59C}"/>
              </a:ext>
            </a:extLst>
          </p:cNvPr>
          <p:cNvSpPr>
            <a:spLocks noGrp="1" noChangeAspect="1"/>
          </p:cNvSpPr>
          <p:nvPr>
            <p:ph type="body" sz="quarter" idx="24" hasCustomPrompt="1"/>
          </p:nvPr>
        </p:nvSpPr>
        <p:spPr>
          <a:xfrm>
            <a:off x="2042501" y="3250788"/>
            <a:ext cx="702000" cy="936000"/>
          </a:xfrm>
          <a:prstGeom prst="ellipse">
            <a:avLst/>
          </a:prstGeom>
          <a:solidFill>
            <a:srgbClr val="F3F4F6"/>
          </a:solidFill>
        </p:spPr>
        <p:txBody>
          <a:bodyPr anchor="ctr">
            <a:noAutofit/>
          </a:bodyPr>
          <a:lstStyle>
            <a:lvl1pPr marL="0" indent="0" algn="ctr">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30" name="Espace réservé du texte 11">
            <a:extLst>
              <a:ext uri="{FF2B5EF4-FFF2-40B4-BE49-F238E27FC236}">
                <a16:creationId xmlns:a16="http://schemas.microsoft.com/office/drawing/2014/main" id="{58673692-3EC3-47CB-858B-A85C9342633D}"/>
              </a:ext>
            </a:extLst>
          </p:cNvPr>
          <p:cNvSpPr>
            <a:spLocks noGrp="1" noChangeAspect="1"/>
          </p:cNvSpPr>
          <p:nvPr>
            <p:ph type="body" sz="quarter" idx="25" hasCustomPrompt="1"/>
          </p:nvPr>
        </p:nvSpPr>
        <p:spPr>
          <a:xfrm>
            <a:off x="3131435" y="3250788"/>
            <a:ext cx="702000" cy="936000"/>
          </a:xfrm>
          <a:prstGeom prst="ellipse">
            <a:avLst/>
          </a:prstGeom>
          <a:solidFill>
            <a:srgbClr val="F3F4F6"/>
          </a:solidFill>
        </p:spPr>
        <p:txBody>
          <a:bodyPr anchor="ctr">
            <a:noAutofit/>
          </a:bodyPr>
          <a:lstStyle>
            <a:lvl1pPr marL="0" indent="0" algn="ctr" rtl="0">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31" name="Espace réservé du texte 11">
            <a:extLst>
              <a:ext uri="{FF2B5EF4-FFF2-40B4-BE49-F238E27FC236}">
                <a16:creationId xmlns:a16="http://schemas.microsoft.com/office/drawing/2014/main" id="{D6BCC05D-A07B-4571-AF60-3912DE09840D}"/>
              </a:ext>
            </a:extLst>
          </p:cNvPr>
          <p:cNvSpPr>
            <a:spLocks noGrp="1" noChangeAspect="1"/>
          </p:cNvSpPr>
          <p:nvPr>
            <p:ph type="body" sz="quarter" idx="26" hasCustomPrompt="1"/>
          </p:nvPr>
        </p:nvSpPr>
        <p:spPr>
          <a:xfrm>
            <a:off x="4220369" y="3250788"/>
            <a:ext cx="702000" cy="936000"/>
          </a:xfrm>
          <a:prstGeom prst="ellipse">
            <a:avLst/>
          </a:prstGeom>
          <a:solidFill>
            <a:srgbClr val="F3F4F6"/>
          </a:solidFill>
        </p:spPr>
        <p:txBody>
          <a:bodyPr anchor="ctr">
            <a:noAutofit/>
          </a:bodyPr>
          <a:lstStyle>
            <a:lvl1pPr marL="0" indent="0" algn="ctr" rtl="0">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32" name="Espace réservé du texte 11">
            <a:extLst>
              <a:ext uri="{FF2B5EF4-FFF2-40B4-BE49-F238E27FC236}">
                <a16:creationId xmlns:a16="http://schemas.microsoft.com/office/drawing/2014/main" id="{01778DF8-7C6C-46D4-B1EC-89AD9596B1BE}"/>
              </a:ext>
            </a:extLst>
          </p:cNvPr>
          <p:cNvSpPr>
            <a:spLocks noGrp="1" noChangeAspect="1"/>
          </p:cNvSpPr>
          <p:nvPr>
            <p:ph type="body" sz="quarter" idx="27" hasCustomPrompt="1"/>
          </p:nvPr>
        </p:nvSpPr>
        <p:spPr>
          <a:xfrm>
            <a:off x="5309303" y="3250788"/>
            <a:ext cx="702000" cy="936000"/>
          </a:xfrm>
          <a:prstGeom prst="ellipse">
            <a:avLst/>
          </a:prstGeom>
          <a:solidFill>
            <a:srgbClr val="F3F4F6"/>
          </a:solidFill>
        </p:spPr>
        <p:txBody>
          <a:bodyPr anchor="ctr">
            <a:noAutofit/>
          </a:bodyPr>
          <a:lstStyle>
            <a:lvl1pPr marL="0" indent="0" algn="ctr" rtl="0">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33" name="Espace réservé du texte 11">
            <a:extLst>
              <a:ext uri="{FF2B5EF4-FFF2-40B4-BE49-F238E27FC236}">
                <a16:creationId xmlns:a16="http://schemas.microsoft.com/office/drawing/2014/main" id="{E8933E43-E73D-40F5-A09A-FCA82A070E92}"/>
              </a:ext>
            </a:extLst>
          </p:cNvPr>
          <p:cNvSpPr>
            <a:spLocks noGrp="1" noChangeAspect="1"/>
          </p:cNvSpPr>
          <p:nvPr>
            <p:ph type="body" sz="quarter" idx="28" hasCustomPrompt="1"/>
          </p:nvPr>
        </p:nvSpPr>
        <p:spPr>
          <a:xfrm>
            <a:off x="6398237" y="3250788"/>
            <a:ext cx="702000" cy="936000"/>
          </a:xfrm>
          <a:prstGeom prst="ellipse">
            <a:avLst/>
          </a:prstGeom>
          <a:solidFill>
            <a:srgbClr val="F3F4F6"/>
          </a:solidFill>
        </p:spPr>
        <p:txBody>
          <a:bodyPr anchor="ctr">
            <a:noAutofit/>
          </a:bodyPr>
          <a:lstStyle>
            <a:lvl1pPr marL="0" indent="0" algn="ctr" rtl="0">
              <a:spcBef>
                <a:spcPts val="0"/>
              </a:spcBef>
              <a:spcAft>
                <a:spcPts val="0"/>
              </a:spcAft>
              <a:buFont typeface="Arial" panose="020B0604020202020204" pitchFamily="34" charset="0"/>
              <a:buNone/>
              <a:defRPr sz="1800" cap="none" baseline="0">
                <a:solidFill>
                  <a:schemeClr val="accent1"/>
                </a:solidFill>
                <a:latin typeface="Avenir Black" panose="020B0803020203020204" pitchFamily="34" charset="0"/>
                <a:ea typeface="Avenir Black" panose="020B0803020203020204" pitchFamily="34" charset="0"/>
              </a:defRPr>
            </a:lvl1pPr>
            <a:lvl2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2pPr>
            <a:lvl3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3pPr>
            <a:lvl4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4pPr>
            <a:lvl5pPr marL="0" indent="0" algn="ctr">
              <a:spcBef>
                <a:spcPts val="0"/>
              </a:spcBef>
              <a:spcAft>
                <a:spcPts val="0"/>
              </a:spcAft>
              <a:buNone/>
              <a:defRPr sz="1800" cap="none" baseline="0">
                <a:solidFill>
                  <a:schemeClr val="accent2"/>
                </a:solidFill>
                <a:latin typeface="Avenir Black" panose="020B0803020203020204" pitchFamily="34" charset="0"/>
                <a:ea typeface="Avenir Black" panose="020B0803020203020204" pitchFamily="34" charset="0"/>
              </a:defRPr>
            </a:lvl5pPr>
            <a:lvl6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6pPr>
            <a:lvl7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7pPr>
            <a:lvl8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8pPr>
            <a:lvl9pPr marL="0" indent="0" algn="ctr">
              <a:spcBef>
                <a:spcPts val="0"/>
              </a:spcBef>
              <a:spcAft>
                <a:spcPts val="0"/>
              </a:spcAft>
              <a:buFont typeface="Arial" panose="020B0604020202020204" pitchFamily="34" charset="0"/>
              <a:buNone/>
              <a:defRPr sz="1800" cap="none" baseline="0">
                <a:solidFill>
                  <a:schemeClr val="accent2"/>
                </a:solidFill>
                <a:latin typeface="Avenir Black" panose="020B0803020203020204" pitchFamily="34" charset="0"/>
                <a:ea typeface="Avenir Black" panose="020B0803020203020204" pitchFamily="34" charset="0"/>
              </a:defRPr>
            </a:lvl9pPr>
          </a:lstStyle>
          <a:p>
            <a:pPr lvl="0"/>
            <a:r>
              <a:rPr lang="fr-FR"/>
              <a:t>#N°</a:t>
            </a:r>
          </a:p>
        </p:txBody>
      </p:sp>
      <p:sp>
        <p:nvSpPr>
          <p:cNvPr id="18" name="Espace réservé du pied de page 4">
            <a:extLst>
              <a:ext uri="{FF2B5EF4-FFF2-40B4-BE49-F238E27FC236}">
                <a16:creationId xmlns:a16="http://schemas.microsoft.com/office/drawing/2014/main" id="{49B9A70B-B9E8-441A-A7ED-B838EA91E39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7426766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héma 2 items">
    <p:spTree>
      <p:nvGrpSpPr>
        <p:cNvPr id="1" name=""/>
        <p:cNvGrpSpPr/>
        <p:nvPr/>
      </p:nvGrpSpPr>
      <p:grpSpPr>
        <a:xfrm>
          <a:off x="0" y="0"/>
          <a:ext cx="0" cy="0"/>
          <a:chOff x="0" y="0"/>
          <a:chExt cx="0" cy="0"/>
        </a:xfrm>
      </p:grpSpPr>
      <p:sp>
        <p:nvSpPr>
          <p:cNvPr id="41" name="Ellipse 40">
            <a:extLst>
              <a:ext uri="{FF2B5EF4-FFF2-40B4-BE49-F238E27FC236}">
                <a16:creationId xmlns:a16="http://schemas.microsoft.com/office/drawing/2014/main" id="{C094FF26-051D-45CB-9443-36882BB593FB}"/>
              </a:ext>
            </a:extLst>
          </p:cNvPr>
          <p:cNvSpPr/>
          <p:nvPr userDrawn="1"/>
        </p:nvSpPr>
        <p:spPr>
          <a:xfrm>
            <a:off x="3849620" y="2935912"/>
            <a:ext cx="1326959" cy="1769278"/>
          </a:xfrm>
          <a:prstGeom prst="ellipse">
            <a:avLst/>
          </a:prstGeom>
          <a:solidFill>
            <a:schemeClr val="tx2">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40" name="Espace réservé pour une image  39">
            <a:extLst>
              <a:ext uri="{FF2B5EF4-FFF2-40B4-BE49-F238E27FC236}">
                <a16:creationId xmlns:a16="http://schemas.microsoft.com/office/drawing/2014/main" id="{C9A951D2-D6D3-44DE-9E3E-DE78B4F9649E}"/>
              </a:ext>
            </a:extLst>
          </p:cNvPr>
          <p:cNvSpPr>
            <a:spLocks noGrp="1"/>
          </p:cNvSpPr>
          <p:nvPr>
            <p:ph type="pic" sz="quarter" idx="26" hasCustomPrompt="1"/>
          </p:nvPr>
        </p:nvSpPr>
        <p:spPr>
          <a:xfrm>
            <a:off x="3880785" y="2655099"/>
            <a:ext cx="359679" cy="926512"/>
          </a:xfrm>
          <a:custGeom>
            <a:avLst/>
            <a:gdLst>
              <a:gd name="connsiteX0" fmla="*/ 231609 w 479572"/>
              <a:gd name="connsiteY0" fmla="*/ 717 h 926512"/>
              <a:gd name="connsiteX1" fmla="*/ 354787 w 479572"/>
              <a:gd name="connsiteY1" fmla="*/ 22533 h 926512"/>
              <a:gd name="connsiteX2" fmla="*/ 462558 w 479572"/>
              <a:gd name="connsiteY2" fmla="*/ 128307 h 926512"/>
              <a:gd name="connsiteX3" fmla="*/ 371941 w 479572"/>
              <a:gd name="connsiteY3" fmla="*/ 510723 h 926512"/>
              <a:gd name="connsiteX4" fmla="*/ 246748 w 479572"/>
              <a:gd name="connsiteY4" fmla="*/ 926512 h 926512"/>
              <a:gd name="connsiteX5" fmla="*/ 41034 w 479572"/>
              <a:gd name="connsiteY5" fmla="*/ 85797 h 926512"/>
              <a:gd name="connsiteX6" fmla="*/ 112047 w 479572"/>
              <a:gd name="connsiteY6" fmla="*/ 39632 h 926512"/>
              <a:gd name="connsiteX7" fmla="*/ 231609 w 479572"/>
              <a:gd name="connsiteY7" fmla="*/ 717 h 92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572" h="926512">
                <a:moveTo>
                  <a:pt x="231609" y="717"/>
                </a:moveTo>
                <a:cubicBezTo>
                  <a:pt x="273412" y="-2399"/>
                  <a:pt x="315817" y="4606"/>
                  <a:pt x="354787" y="22533"/>
                </a:cubicBezTo>
                <a:cubicBezTo>
                  <a:pt x="401214" y="43853"/>
                  <a:pt x="440343" y="78749"/>
                  <a:pt x="462558" y="128307"/>
                </a:cubicBezTo>
                <a:cubicBezTo>
                  <a:pt x="519854" y="256229"/>
                  <a:pt x="417836" y="394071"/>
                  <a:pt x="371941" y="510723"/>
                </a:cubicBezTo>
                <a:cubicBezTo>
                  <a:pt x="318960" y="645433"/>
                  <a:pt x="273172" y="783971"/>
                  <a:pt x="246748" y="926512"/>
                </a:cubicBezTo>
                <a:cubicBezTo>
                  <a:pt x="20364" y="709002"/>
                  <a:pt x="-55498" y="379060"/>
                  <a:pt x="41034" y="85797"/>
                </a:cubicBezTo>
                <a:cubicBezTo>
                  <a:pt x="64314" y="69872"/>
                  <a:pt x="87994" y="54426"/>
                  <a:pt x="112047" y="39632"/>
                </a:cubicBezTo>
                <a:cubicBezTo>
                  <a:pt x="148606" y="17072"/>
                  <a:pt x="189806" y="3834"/>
                  <a:pt x="231609" y="717"/>
                </a:cubicBezTo>
                <a:close/>
              </a:path>
            </a:pathLst>
          </a:custGeom>
          <a:gradFill>
            <a:gsLst>
              <a:gs pos="0">
                <a:schemeClr val="tx2"/>
              </a:gs>
              <a:gs pos="50000">
                <a:schemeClr val="accent1"/>
              </a:gs>
              <a:gs pos="100000">
                <a:schemeClr val="accent2"/>
              </a:gs>
            </a:gsLst>
            <a:lin ang="7800000" scaled="0"/>
          </a:gradFill>
        </p:spPr>
        <p:txBody>
          <a:bodyPr wrap="square" tIns="0" bIns="0" anchor="ctr">
            <a:noAutofit/>
          </a:bodyPr>
          <a:lstStyle>
            <a:lvl1pPr algn="ctr">
              <a:defRPr>
                <a:solidFill>
                  <a:schemeClr val="bg1"/>
                </a:solidFill>
              </a:defRPr>
            </a:lvl1pPr>
          </a:lstStyle>
          <a:p>
            <a:r>
              <a:rPr lang="fr-FR"/>
              <a:t> </a:t>
            </a:r>
          </a:p>
        </p:txBody>
      </p:sp>
      <p:sp>
        <p:nvSpPr>
          <p:cNvPr id="38" name="Espace réservé pour une image  37">
            <a:extLst>
              <a:ext uri="{FF2B5EF4-FFF2-40B4-BE49-F238E27FC236}">
                <a16:creationId xmlns:a16="http://schemas.microsoft.com/office/drawing/2014/main" id="{EBD77C95-0621-4561-BFAC-CA186E320682}"/>
              </a:ext>
            </a:extLst>
          </p:cNvPr>
          <p:cNvSpPr>
            <a:spLocks noGrp="1"/>
          </p:cNvSpPr>
          <p:nvPr>
            <p:ph type="pic" sz="quarter" idx="25" hasCustomPrompt="1"/>
          </p:nvPr>
        </p:nvSpPr>
        <p:spPr>
          <a:xfrm>
            <a:off x="4797162" y="4244315"/>
            <a:ext cx="359678" cy="926512"/>
          </a:xfrm>
          <a:custGeom>
            <a:avLst/>
            <a:gdLst>
              <a:gd name="connsiteX0" fmla="*/ 232824 w 479571"/>
              <a:gd name="connsiteY0" fmla="*/ 0 h 926512"/>
              <a:gd name="connsiteX1" fmla="*/ 438539 w 479571"/>
              <a:gd name="connsiteY1" fmla="*/ 840715 h 926512"/>
              <a:gd name="connsiteX2" fmla="*/ 367526 w 479571"/>
              <a:gd name="connsiteY2" fmla="*/ 886880 h 926512"/>
              <a:gd name="connsiteX3" fmla="*/ 124786 w 479571"/>
              <a:gd name="connsiteY3" fmla="*/ 903980 h 926512"/>
              <a:gd name="connsiteX4" fmla="*/ 17014 w 479571"/>
              <a:gd name="connsiteY4" fmla="*/ 798205 h 926512"/>
              <a:gd name="connsiteX5" fmla="*/ 107632 w 479571"/>
              <a:gd name="connsiteY5" fmla="*/ 415789 h 926512"/>
              <a:gd name="connsiteX6" fmla="*/ 232824 w 479571"/>
              <a:gd name="connsiteY6" fmla="*/ 0 h 92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9571" h="926512">
                <a:moveTo>
                  <a:pt x="232824" y="0"/>
                </a:moveTo>
                <a:cubicBezTo>
                  <a:pt x="459209" y="217511"/>
                  <a:pt x="535070" y="547453"/>
                  <a:pt x="438539" y="840715"/>
                </a:cubicBezTo>
                <a:cubicBezTo>
                  <a:pt x="415258" y="856640"/>
                  <a:pt x="391578" y="872086"/>
                  <a:pt x="367526" y="886880"/>
                </a:cubicBezTo>
                <a:cubicBezTo>
                  <a:pt x="294408" y="932001"/>
                  <a:pt x="202725" y="939833"/>
                  <a:pt x="124786" y="903980"/>
                </a:cubicBezTo>
                <a:cubicBezTo>
                  <a:pt x="78358" y="882659"/>
                  <a:pt x="39229" y="847764"/>
                  <a:pt x="17014" y="798205"/>
                </a:cubicBezTo>
                <a:cubicBezTo>
                  <a:pt x="-40281" y="670283"/>
                  <a:pt x="61737" y="532441"/>
                  <a:pt x="107632" y="415789"/>
                </a:cubicBezTo>
                <a:cubicBezTo>
                  <a:pt x="160612" y="281080"/>
                  <a:pt x="206401" y="142541"/>
                  <a:pt x="232824" y="0"/>
                </a:cubicBezTo>
                <a:close/>
              </a:path>
            </a:pathLst>
          </a:custGeom>
          <a:gradFill>
            <a:gsLst>
              <a:gs pos="0">
                <a:schemeClr val="tx2"/>
              </a:gs>
              <a:gs pos="50000">
                <a:schemeClr val="accent1"/>
              </a:gs>
              <a:gs pos="100000">
                <a:schemeClr val="accent2"/>
              </a:gs>
            </a:gsLst>
            <a:lin ang="18600000" scaled="0"/>
          </a:gradFill>
        </p:spPr>
        <p:txBody>
          <a:bodyPr wrap="square" tIns="0" bIns="0" anchor="b">
            <a:noAutofit/>
          </a:bodyPr>
          <a:lstStyle>
            <a:lvl1pPr algn="ctr">
              <a:defRPr>
                <a:solidFill>
                  <a:schemeClr val="bg1"/>
                </a:solidFill>
              </a:defRPr>
            </a:lvl1pPr>
          </a:lstStyle>
          <a:p>
            <a:r>
              <a:rPr lang="fr-FR"/>
              <a:t> </a:t>
            </a:r>
          </a:p>
        </p:txBody>
      </p:sp>
      <p:sp>
        <p:nvSpPr>
          <p:cNvPr id="35" name="Espace réservé pour une image  34">
            <a:extLst>
              <a:ext uri="{FF2B5EF4-FFF2-40B4-BE49-F238E27FC236}">
                <a16:creationId xmlns:a16="http://schemas.microsoft.com/office/drawing/2014/main" id="{90CE703D-6C2F-4D61-9336-48072EE533D9}"/>
              </a:ext>
            </a:extLst>
          </p:cNvPr>
          <p:cNvSpPr>
            <a:spLocks noGrp="1"/>
          </p:cNvSpPr>
          <p:nvPr>
            <p:ph type="pic" sz="quarter" idx="24" hasCustomPrompt="1"/>
          </p:nvPr>
        </p:nvSpPr>
        <p:spPr>
          <a:xfrm>
            <a:off x="3363123" y="2733142"/>
            <a:ext cx="1205804" cy="2441989"/>
          </a:xfrm>
          <a:custGeom>
            <a:avLst/>
            <a:gdLst>
              <a:gd name="connsiteX0" fmla="*/ 746704 w 1607738"/>
              <a:gd name="connsiteY0" fmla="*/ 0 h 2441989"/>
              <a:gd name="connsiteX1" fmla="*/ 952386 w 1607738"/>
              <a:gd name="connsiteY1" fmla="*/ 840748 h 2441989"/>
              <a:gd name="connsiteX2" fmla="*/ 1048463 w 1607738"/>
              <a:gd name="connsiteY2" fmla="*/ 919704 h 2441989"/>
              <a:gd name="connsiteX3" fmla="*/ 1539427 w 1607738"/>
              <a:gd name="connsiteY3" fmla="*/ 2020515 h 2441989"/>
              <a:gd name="connsiteX4" fmla="*/ 815483 w 1607738"/>
              <a:gd name="connsiteY4" fmla="*/ 2438490 h 2441989"/>
              <a:gd name="connsiteX5" fmla="*/ 578404 w 1607738"/>
              <a:gd name="connsiteY5" fmla="*/ 2381587 h 2441989"/>
              <a:gd name="connsiteX6" fmla="*/ 17595 w 1607738"/>
              <a:gd name="connsiteY6" fmla="*/ 1662415 h 2441989"/>
              <a:gd name="connsiteX7" fmla="*/ 63175 w 1607738"/>
              <a:gd name="connsiteY7" fmla="*/ 956840 h 2441989"/>
              <a:gd name="connsiteX8" fmla="*/ 746704 w 1607738"/>
              <a:gd name="connsiteY8" fmla="*/ 0 h 2441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7738" h="2441989">
                <a:moveTo>
                  <a:pt x="746704" y="0"/>
                </a:moveTo>
                <a:cubicBezTo>
                  <a:pt x="650216" y="293199"/>
                  <a:pt x="726046" y="623191"/>
                  <a:pt x="952386" y="840748"/>
                </a:cubicBezTo>
                <a:cubicBezTo>
                  <a:pt x="981979" y="869086"/>
                  <a:pt x="1013869" y="895480"/>
                  <a:pt x="1048463" y="919704"/>
                </a:cubicBezTo>
                <a:cubicBezTo>
                  <a:pt x="1423757" y="1182395"/>
                  <a:pt x="1755192" y="1525642"/>
                  <a:pt x="1539427" y="2020515"/>
                </a:cubicBezTo>
                <a:cubicBezTo>
                  <a:pt x="1413837" y="2308344"/>
                  <a:pt x="1125030" y="2468084"/>
                  <a:pt x="815483" y="2438490"/>
                </a:cubicBezTo>
                <a:cubicBezTo>
                  <a:pt x="732194" y="2430492"/>
                  <a:pt x="653085" y="2410953"/>
                  <a:pt x="578404" y="2381587"/>
                </a:cubicBezTo>
                <a:cubicBezTo>
                  <a:pt x="275497" y="2262753"/>
                  <a:pt x="64159" y="1984523"/>
                  <a:pt x="17595" y="1662415"/>
                </a:cubicBezTo>
                <a:cubicBezTo>
                  <a:pt x="-15524" y="1433431"/>
                  <a:pt x="-2735" y="1194050"/>
                  <a:pt x="63175" y="956840"/>
                </a:cubicBezTo>
                <a:cubicBezTo>
                  <a:pt x="175976" y="551434"/>
                  <a:pt x="424942" y="220642"/>
                  <a:pt x="746704" y="0"/>
                </a:cubicBezTo>
                <a:close/>
              </a:path>
            </a:pathLst>
          </a:custGeom>
          <a:gradFill>
            <a:gsLst>
              <a:gs pos="0">
                <a:schemeClr val="tx2"/>
              </a:gs>
              <a:gs pos="50000">
                <a:schemeClr val="accent1"/>
              </a:gs>
              <a:gs pos="100000">
                <a:schemeClr val="accent2"/>
              </a:gs>
            </a:gsLst>
            <a:lin ang="7800000" scaled="0"/>
          </a:gradFill>
        </p:spPr>
        <p:txBody>
          <a:bodyPr wrap="square" tIns="0" bIns="684000" anchor="b">
            <a:noAutofit/>
          </a:bodyPr>
          <a:lstStyle>
            <a:lvl1pPr algn="ctr">
              <a:defRPr>
                <a:solidFill>
                  <a:schemeClr val="bg1"/>
                </a:solidFill>
              </a:defRPr>
            </a:lvl1pPr>
          </a:lstStyle>
          <a:p>
            <a:r>
              <a:rPr lang="fr-FR"/>
              <a:t> </a:t>
            </a:r>
          </a:p>
        </p:txBody>
      </p:sp>
      <p:sp>
        <p:nvSpPr>
          <p:cNvPr id="30" name="Espace réservé pour une image  29">
            <a:extLst>
              <a:ext uri="{FF2B5EF4-FFF2-40B4-BE49-F238E27FC236}">
                <a16:creationId xmlns:a16="http://schemas.microsoft.com/office/drawing/2014/main" id="{37916C5C-B5C7-4666-8C4F-06C3B82221BC}"/>
              </a:ext>
            </a:extLst>
          </p:cNvPr>
          <p:cNvSpPr>
            <a:spLocks noGrp="1"/>
          </p:cNvSpPr>
          <p:nvPr>
            <p:ph type="pic" sz="quarter" idx="16" hasCustomPrompt="1"/>
          </p:nvPr>
        </p:nvSpPr>
        <p:spPr>
          <a:xfrm>
            <a:off x="4468699" y="2649634"/>
            <a:ext cx="1205803" cy="2441989"/>
          </a:xfrm>
          <a:custGeom>
            <a:avLst/>
            <a:gdLst>
              <a:gd name="connsiteX0" fmla="*/ 677426 w 1607737"/>
              <a:gd name="connsiteY0" fmla="*/ 1157 h 2441989"/>
              <a:gd name="connsiteX1" fmla="*/ 792255 w 1607737"/>
              <a:gd name="connsiteY1" fmla="*/ 3499 h 2441989"/>
              <a:gd name="connsiteX2" fmla="*/ 1029335 w 1607737"/>
              <a:gd name="connsiteY2" fmla="*/ 60402 h 2441989"/>
              <a:gd name="connsiteX3" fmla="*/ 1590143 w 1607737"/>
              <a:gd name="connsiteY3" fmla="*/ 779575 h 2441989"/>
              <a:gd name="connsiteX4" fmla="*/ 1544563 w 1607737"/>
              <a:gd name="connsiteY4" fmla="*/ 1485150 h 2441989"/>
              <a:gd name="connsiteX5" fmla="*/ 861035 w 1607737"/>
              <a:gd name="connsiteY5" fmla="*/ 2441989 h 2441989"/>
              <a:gd name="connsiteX6" fmla="*/ 655353 w 1607737"/>
              <a:gd name="connsiteY6" fmla="*/ 1601241 h 2441989"/>
              <a:gd name="connsiteX7" fmla="*/ 559275 w 1607737"/>
              <a:gd name="connsiteY7" fmla="*/ 1522285 h 2441989"/>
              <a:gd name="connsiteX8" fmla="*/ 68312 w 1607737"/>
              <a:gd name="connsiteY8" fmla="*/ 421474 h 2441989"/>
              <a:gd name="connsiteX9" fmla="*/ 677426 w 1607737"/>
              <a:gd name="connsiteY9" fmla="*/ 1157 h 2441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7737" h="2441989">
                <a:moveTo>
                  <a:pt x="677426" y="1157"/>
                </a:moveTo>
                <a:cubicBezTo>
                  <a:pt x="715193" y="-941"/>
                  <a:pt x="753562" y="-200"/>
                  <a:pt x="792255" y="3499"/>
                </a:cubicBezTo>
                <a:cubicBezTo>
                  <a:pt x="875545" y="11498"/>
                  <a:pt x="954653" y="31037"/>
                  <a:pt x="1029335" y="60402"/>
                </a:cubicBezTo>
                <a:cubicBezTo>
                  <a:pt x="1332242" y="179236"/>
                  <a:pt x="1543580" y="457467"/>
                  <a:pt x="1590143" y="779575"/>
                </a:cubicBezTo>
                <a:cubicBezTo>
                  <a:pt x="1623262" y="1008558"/>
                  <a:pt x="1610473" y="1247939"/>
                  <a:pt x="1544563" y="1485150"/>
                </a:cubicBezTo>
                <a:cubicBezTo>
                  <a:pt x="1431762" y="1890555"/>
                  <a:pt x="1182796" y="2221347"/>
                  <a:pt x="861035" y="2441989"/>
                </a:cubicBezTo>
                <a:cubicBezTo>
                  <a:pt x="957522" y="2148790"/>
                  <a:pt x="881693" y="1818798"/>
                  <a:pt x="655353" y="1601241"/>
                </a:cubicBezTo>
                <a:cubicBezTo>
                  <a:pt x="625759" y="1572904"/>
                  <a:pt x="593870" y="1546509"/>
                  <a:pt x="559275" y="1522285"/>
                </a:cubicBezTo>
                <a:cubicBezTo>
                  <a:pt x="183982" y="1259594"/>
                  <a:pt x="-147453" y="916348"/>
                  <a:pt x="68312" y="421474"/>
                </a:cubicBezTo>
                <a:cubicBezTo>
                  <a:pt x="178203" y="169624"/>
                  <a:pt x="413057" y="15842"/>
                  <a:pt x="677426" y="1157"/>
                </a:cubicBezTo>
                <a:close/>
              </a:path>
            </a:pathLst>
          </a:custGeom>
          <a:gradFill>
            <a:gsLst>
              <a:gs pos="0">
                <a:schemeClr val="tx2"/>
              </a:gs>
              <a:gs pos="50000">
                <a:schemeClr val="accent1"/>
              </a:gs>
              <a:gs pos="100000">
                <a:schemeClr val="accent2"/>
              </a:gs>
            </a:gsLst>
            <a:lin ang="18600000" scaled="0"/>
          </a:gradFill>
        </p:spPr>
        <p:txBody>
          <a:bodyPr wrap="square" tIns="0" bIns="1044000" anchor="ctr">
            <a:noAutofit/>
          </a:bodyPr>
          <a:lstStyle>
            <a:lvl1pPr algn="ctr">
              <a:defRPr>
                <a:solidFill>
                  <a:schemeClr val="bg1"/>
                </a:solidFill>
              </a:defRPr>
            </a:lvl1pPr>
          </a:lstStyle>
          <a:p>
            <a:r>
              <a:rPr lang="fr-FR"/>
              <a:t> </a:t>
            </a:r>
          </a:p>
        </p:txBody>
      </p:sp>
      <p:sp>
        <p:nvSpPr>
          <p:cNvPr id="14" name="Espace réservé du texte 11">
            <a:extLst>
              <a:ext uri="{FF2B5EF4-FFF2-40B4-BE49-F238E27FC236}">
                <a16:creationId xmlns:a16="http://schemas.microsoft.com/office/drawing/2014/main" id="{8A91765B-0387-4B78-9B14-F3BE119884B5}"/>
              </a:ext>
            </a:extLst>
          </p:cNvPr>
          <p:cNvSpPr>
            <a:spLocks noGrp="1"/>
          </p:cNvSpPr>
          <p:nvPr>
            <p:ph type="body" sz="quarter" idx="23" hasCustomPrompt="1"/>
          </p:nvPr>
        </p:nvSpPr>
        <p:spPr>
          <a:xfrm>
            <a:off x="6005615" y="2889608"/>
            <a:ext cx="2565000" cy="3492143"/>
          </a:xfrm>
        </p:spPr>
        <p:txBody>
          <a:bodyPr/>
          <a:lstStyle>
            <a:lvl1pPr algn="l">
              <a:defRPr sz="1800">
                <a:solidFill>
                  <a:schemeClr val="tx1"/>
                </a:solidFill>
              </a:defRPr>
            </a:lvl1pPr>
            <a:lvl2pPr algn="l">
              <a:defRPr sz="825"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050">
                <a:solidFill>
                  <a:schemeClr val="tx1"/>
                </a:solidFill>
              </a:defRPr>
            </a:lvl3pPr>
            <a:lvl4pPr algn="l">
              <a:spcBef>
                <a:spcPts val="150"/>
              </a:spcBef>
              <a:spcAft>
                <a:spcPts val="150"/>
              </a:spcAft>
              <a:defRPr sz="900">
                <a:solidFill>
                  <a:schemeClr val="tx1"/>
                </a:solidFill>
              </a:defRPr>
            </a:lvl4pPr>
            <a:lvl5pPr marL="0" indent="0" algn="l">
              <a:buFont typeface="Arial" panose="020B0604020202020204" pitchFamily="34" charset="0"/>
              <a:buNone/>
              <a:defRPr sz="750">
                <a:solidFill>
                  <a:schemeClr val="accent1"/>
                </a:solidFill>
              </a:defRPr>
            </a:lvl5pPr>
            <a:lvl6pPr algn="l">
              <a:defRPr sz="788">
                <a:solidFill>
                  <a:schemeClr val="tx1"/>
                </a:solidFill>
              </a:defRPr>
            </a:lvl6pPr>
            <a:lvl7pPr algn="l">
              <a:defRPr sz="675">
                <a:solidFill>
                  <a:schemeClr val="tx1"/>
                </a:solidFill>
              </a:defRPr>
            </a:lvl7pPr>
            <a:lvl8pPr algn="l">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4487265"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2" name="Espace réservé du texte 11">
            <a:extLst>
              <a:ext uri="{FF2B5EF4-FFF2-40B4-BE49-F238E27FC236}">
                <a16:creationId xmlns:a16="http://schemas.microsoft.com/office/drawing/2014/main" id="{E35A7C7F-9F91-43D7-BBE3-FA940623B88C}"/>
              </a:ext>
            </a:extLst>
          </p:cNvPr>
          <p:cNvSpPr>
            <a:spLocks noGrp="1"/>
          </p:cNvSpPr>
          <p:nvPr>
            <p:ph type="body" sz="quarter" idx="18" hasCustomPrompt="1"/>
          </p:nvPr>
        </p:nvSpPr>
        <p:spPr>
          <a:xfrm>
            <a:off x="573386" y="2889608"/>
            <a:ext cx="2565000" cy="3492143"/>
          </a:xfrm>
        </p:spPr>
        <p:txBody>
          <a:bodyPr/>
          <a:lstStyle>
            <a:lvl1pPr algn="l">
              <a:defRPr sz="1800">
                <a:solidFill>
                  <a:schemeClr val="tx1"/>
                </a:solidFill>
              </a:defRPr>
            </a:lvl1pPr>
            <a:lvl2pPr algn="l">
              <a:defRPr sz="825"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050">
                <a:solidFill>
                  <a:schemeClr val="tx1"/>
                </a:solidFill>
              </a:defRPr>
            </a:lvl3pPr>
            <a:lvl4pPr algn="l">
              <a:spcBef>
                <a:spcPts val="150"/>
              </a:spcBef>
              <a:spcAft>
                <a:spcPts val="150"/>
              </a:spcAft>
              <a:defRPr sz="900">
                <a:solidFill>
                  <a:schemeClr val="tx1"/>
                </a:solidFill>
              </a:defRPr>
            </a:lvl4pPr>
            <a:lvl5pPr marL="0" indent="0" algn="l">
              <a:buFont typeface="Arial" panose="020B0604020202020204" pitchFamily="34" charset="0"/>
              <a:buNone/>
              <a:defRPr sz="750">
                <a:solidFill>
                  <a:schemeClr val="accent1"/>
                </a:solidFill>
              </a:defRPr>
            </a:lvl5pPr>
            <a:lvl6pPr algn="l">
              <a:defRPr sz="788">
                <a:solidFill>
                  <a:schemeClr val="tx1"/>
                </a:solidFill>
              </a:defRPr>
            </a:lvl6pPr>
            <a:lvl7pPr algn="l">
              <a:defRPr sz="675">
                <a:solidFill>
                  <a:schemeClr val="tx1"/>
                </a:solidFill>
              </a:defRPr>
            </a:lvl7pPr>
            <a:lvl8pPr algn="l">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3" name="Espace réservé du pied de page 4">
            <a:extLst>
              <a:ext uri="{FF2B5EF4-FFF2-40B4-BE49-F238E27FC236}">
                <a16:creationId xmlns:a16="http://schemas.microsoft.com/office/drawing/2014/main" id="{12B1D864-56D3-4017-80D9-C2EF3CA1991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87020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07604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héma 3 items">
    <p:spTree>
      <p:nvGrpSpPr>
        <p:cNvPr id="1" name=""/>
        <p:cNvGrpSpPr/>
        <p:nvPr/>
      </p:nvGrpSpPr>
      <p:grpSpPr>
        <a:xfrm>
          <a:off x="0" y="0"/>
          <a:ext cx="0" cy="0"/>
          <a:chOff x="0" y="0"/>
          <a:chExt cx="0" cy="0"/>
        </a:xfrm>
      </p:grpSpPr>
      <p:sp>
        <p:nvSpPr>
          <p:cNvPr id="54" name="Ellipse 53">
            <a:extLst>
              <a:ext uri="{FF2B5EF4-FFF2-40B4-BE49-F238E27FC236}">
                <a16:creationId xmlns:a16="http://schemas.microsoft.com/office/drawing/2014/main" id="{321E0448-A4C6-46F4-949F-C229A527819C}"/>
              </a:ext>
            </a:extLst>
          </p:cNvPr>
          <p:cNvSpPr/>
          <p:nvPr/>
        </p:nvSpPr>
        <p:spPr>
          <a:xfrm>
            <a:off x="3908521" y="3257320"/>
            <a:ext cx="1326959" cy="1769278"/>
          </a:xfrm>
          <a:prstGeom prst="ellipse">
            <a:avLst/>
          </a:prstGeom>
          <a:solidFill>
            <a:schemeClr val="tx2">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82" name="Espace réservé pour une image  81">
            <a:extLst>
              <a:ext uri="{FF2B5EF4-FFF2-40B4-BE49-F238E27FC236}">
                <a16:creationId xmlns:a16="http://schemas.microsoft.com/office/drawing/2014/main" id="{01BC82D3-CD87-403C-B7D5-8BFBBE2334A3}"/>
              </a:ext>
            </a:extLst>
          </p:cNvPr>
          <p:cNvSpPr>
            <a:spLocks noGrp="1"/>
          </p:cNvSpPr>
          <p:nvPr>
            <p:ph type="pic" sz="quarter" idx="28" hasCustomPrompt="1"/>
          </p:nvPr>
        </p:nvSpPr>
        <p:spPr>
          <a:xfrm>
            <a:off x="4781628" y="2944322"/>
            <a:ext cx="549011" cy="385527"/>
          </a:xfrm>
          <a:custGeom>
            <a:avLst/>
            <a:gdLst>
              <a:gd name="connsiteX0" fmla="*/ 598825 w 732015"/>
              <a:gd name="connsiteY0" fmla="*/ 0 h 385527"/>
              <a:gd name="connsiteX1" fmla="*/ 653435 w 732015"/>
              <a:gd name="connsiteY1" fmla="*/ 42935 h 385527"/>
              <a:gd name="connsiteX2" fmla="*/ 730975 w 732015"/>
              <a:gd name="connsiteY2" fmla="*/ 227052 h 385527"/>
              <a:gd name="connsiteX3" fmla="*/ 677288 w 732015"/>
              <a:gd name="connsiteY3" fmla="*/ 338801 h 385527"/>
              <a:gd name="connsiteX4" fmla="*/ 356192 w 732015"/>
              <a:gd name="connsiteY4" fmla="*/ 369626 h 385527"/>
              <a:gd name="connsiteX5" fmla="*/ 0 w 732015"/>
              <a:gd name="connsiteY5" fmla="*/ 382392 h 385527"/>
              <a:gd name="connsiteX6" fmla="*/ 598825 w 732015"/>
              <a:gd name="connsiteY6" fmla="*/ 0 h 38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2015" h="385527">
                <a:moveTo>
                  <a:pt x="598825" y="0"/>
                </a:moveTo>
                <a:cubicBezTo>
                  <a:pt x="617382" y="13848"/>
                  <a:pt x="635630" y="28237"/>
                  <a:pt x="653435" y="42935"/>
                </a:cubicBezTo>
                <a:cubicBezTo>
                  <a:pt x="707771" y="87820"/>
                  <a:pt x="738151" y="156943"/>
                  <a:pt x="730975" y="227052"/>
                </a:cubicBezTo>
                <a:cubicBezTo>
                  <a:pt x="726772" y="268808"/>
                  <a:pt x="709924" y="308421"/>
                  <a:pt x="677288" y="338801"/>
                </a:cubicBezTo>
                <a:cubicBezTo>
                  <a:pt x="593118" y="417176"/>
                  <a:pt x="459021" y="374339"/>
                  <a:pt x="356192" y="369626"/>
                </a:cubicBezTo>
                <a:cubicBezTo>
                  <a:pt x="237473" y="364044"/>
                  <a:pt x="117763" y="365222"/>
                  <a:pt x="0" y="382392"/>
                </a:cubicBezTo>
                <a:cubicBezTo>
                  <a:pt x="109083" y="148890"/>
                  <a:pt x="345359" y="2569"/>
                  <a:pt x="598825" y="0"/>
                </a:cubicBezTo>
                <a:close/>
              </a:path>
            </a:pathLst>
          </a:custGeom>
          <a:gradFill>
            <a:gsLst>
              <a:gs pos="0">
                <a:schemeClr val="tx2"/>
              </a:gs>
              <a:gs pos="50000">
                <a:schemeClr val="accent1"/>
              </a:gs>
              <a:gs pos="100000">
                <a:schemeClr val="accent2"/>
              </a:gs>
            </a:gsLst>
            <a:lin ang="18600000" scaled="0"/>
          </a:gradFill>
        </p:spPr>
        <p:txBody>
          <a:bodyPr wrap="square" tIns="0" bIns="0" anchor="ctr">
            <a:noAutofit/>
          </a:bodyPr>
          <a:lstStyle>
            <a:lvl1pPr algn="ctr">
              <a:defRPr>
                <a:solidFill>
                  <a:schemeClr val="bg1"/>
                </a:solidFill>
              </a:defRPr>
            </a:lvl1pPr>
          </a:lstStyle>
          <a:p>
            <a:r>
              <a:rPr lang="fr-FR"/>
              <a:t> </a:t>
            </a:r>
          </a:p>
        </p:txBody>
      </p:sp>
      <p:sp>
        <p:nvSpPr>
          <p:cNvPr id="78" name="Espace réservé pour une image  77">
            <a:extLst>
              <a:ext uri="{FF2B5EF4-FFF2-40B4-BE49-F238E27FC236}">
                <a16:creationId xmlns:a16="http://schemas.microsoft.com/office/drawing/2014/main" id="{497DBBEF-2EE5-4057-84CE-D19DAAE60EBA}"/>
              </a:ext>
            </a:extLst>
          </p:cNvPr>
          <p:cNvSpPr>
            <a:spLocks noGrp="1"/>
          </p:cNvSpPr>
          <p:nvPr>
            <p:ph type="pic" sz="quarter" idx="26" hasCustomPrompt="1"/>
          </p:nvPr>
        </p:nvSpPr>
        <p:spPr>
          <a:xfrm>
            <a:off x="3429001" y="4007091"/>
            <a:ext cx="498701" cy="532504"/>
          </a:xfrm>
          <a:custGeom>
            <a:avLst/>
            <a:gdLst>
              <a:gd name="connsiteX0" fmla="*/ 224354 w 664935"/>
              <a:gd name="connsiteY0" fmla="*/ 2677 h 532504"/>
              <a:gd name="connsiteX1" fmla="*/ 441320 w 664935"/>
              <a:gd name="connsiteY1" fmla="*/ 241319 h 532504"/>
              <a:gd name="connsiteX2" fmla="*/ 664935 w 664935"/>
              <a:gd name="connsiteY2" fmla="*/ 518801 h 532504"/>
              <a:gd name="connsiteX3" fmla="*/ 0 w 664935"/>
              <a:gd name="connsiteY3" fmla="*/ 268466 h 532504"/>
              <a:gd name="connsiteX4" fmla="*/ 1601 w 664935"/>
              <a:gd name="connsiteY4" fmla="*/ 198903 h 532504"/>
              <a:gd name="connsiteX5" fmla="*/ 102634 w 664935"/>
              <a:gd name="connsiteY5" fmla="*/ 26594 h 532504"/>
              <a:gd name="connsiteX6" fmla="*/ 224354 w 664935"/>
              <a:gd name="connsiteY6" fmla="*/ 2677 h 532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4935" h="532504">
                <a:moveTo>
                  <a:pt x="224354" y="2677"/>
                </a:moveTo>
                <a:cubicBezTo>
                  <a:pt x="337516" y="23177"/>
                  <a:pt x="383569" y="156166"/>
                  <a:pt x="441320" y="241319"/>
                </a:cubicBezTo>
                <a:cubicBezTo>
                  <a:pt x="508091" y="339632"/>
                  <a:pt x="580679" y="434769"/>
                  <a:pt x="664935" y="518801"/>
                </a:cubicBezTo>
                <a:cubicBezTo>
                  <a:pt x="412660" y="571307"/>
                  <a:pt x="153951" y="469764"/>
                  <a:pt x="0" y="268466"/>
                </a:cubicBezTo>
                <a:cubicBezTo>
                  <a:pt x="0" y="245270"/>
                  <a:pt x="524" y="222099"/>
                  <a:pt x="1601" y="198903"/>
                </a:cubicBezTo>
                <a:cubicBezTo>
                  <a:pt x="5049" y="128591"/>
                  <a:pt x="42174" y="62791"/>
                  <a:pt x="102634" y="26594"/>
                </a:cubicBezTo>
                <a:cubicBezTo>
                  <a:pt x="138713" y="5026"/>
                  <a:pt x="180456" y="-5278"/>
                  <a:pt x="224354" y="2677"/>
                </a:cubicBezTo>
                <a:close/>
              </a:path>
            </a:pathLst>
          </a:custGeom>
          <a:gradFill>
            <a:gsLst>
              <a:gs pos="0">
                <a:schemeClr val="tx2"/>
              </a:gs>
              <a:gs pos="50000">
                <a:schemeClr val="accent1"/>
              </a:gs>
              <a:gs pos="100000">
                <a:schemeClr val="accent2"/>
              </a:gs>
            </a:gsLst>
            <a:lin ang="17400000" scaled="0"/>
          </a:gradFill>
        </p:spPr>
        <p:txBody>
          <a:bodyPr wrap="square" tIns="0" bIns="0" anchor="ctr">
            <a:noAutofit/>
          </a:bodyPr>
          <a:lstStyle>
            <a:lvl1pPr algn="ctr">
              <a:defRPr>
                <a:solidFill>
                  <a:schemeClr val="bg1"/>
                </a:solidFill>
              </a:defRPr>
            </a:lvl1pPr>
          </a:lstStyle>
          <a:p>
            <a:r>
              <a:rPr lang="fr-FR"/>
              <a:t> </a:t>
            </a:r>
          </a:p>
        </p:txBody>
      </p:sp>
      <p:sp>
        <p:nvSpPr>
          <p:cNvPr id="38" name="Espace réservé pour une image  37">
            <a:extLst>
              <a:ext uri="{FF2B5EF4-FFF2-40B4-BE49-F238E27FC236}">
                <a16:creationId xmlns:a16="http://schemas.microsoft.com/office/drawing/2014/main" id="{EBD77C95-0621-4561-BFAC-CA186E320682}"/>
              </a:ext>
            </a:extLst>
          </p:cNvPr>
          <p:cNvSpPr>
            <a:spLocks noGrp="1" noChangeAspect="1"/>
          </p:cNvSpPr>
          <p:nvPr>
            <p:ph type="pic" sz="quarter" idx="25" hasCustomPrompt="1"/>
          </p:nvPr>
        </p:nvSpPr>
        <p:spPr>
          <a:xfrm>
            <a:off x="4994852" y="4836175"/>
            <a:ext cx="294882" cy="759600"/>
          </a:xfrm>
          <a:custGeom>
            <a:avLst/>
            <a:gdLst>
              <a:gd name="connsiteX0" fmla="*/ 232824 w 479571"/>
              <a:gd name="connsiteY0" fmla="*/ 0 h 926512"/>
              <a:gd name="connsiteX1" fmla="*/ 438539 w 479571"/>
              <a:gd name="connsiteY1" fmla="*/ 840715 h 926512"/>
              <a:gd name="connsiteX2" fmla="*/ 367526 w 479571"/>
              <a:gd name="connsiteY2" fmla="*/ 886880 h 926512"/>
              <a:gd name="connsiteX3" fmla="*/ 124786 w 479571"/>
              <a:gd name="connsiteY3" fmla="*/ 903980 h 926512"/>
              <a:gd name="connsiteX4" fmla="*/ 17014 w 479571"/>
              <a:gd name="connsiteY4" fmla="*/ 798205 h 926512"/>
              <a:gd name="connsiteX5" fmla="*/ 107632 w 479571"/>
              <a:gd name="connsiteY5" fmla="*/ 415789 h 926512"/>
              <a:gd name="connsiteX6" fmla="*/ 232824 w 479571"/>
              <a:gd name="connsiteY6" fmla="*/ 0 h 926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9571" h="926512">
                <a:moveTo>
                  <a:pt x="232824" y="0"/>
                </a:moveTo>
                <a:cubicBezTo>
                  <a:pt x="459209" y="217511"/>
                  <a:pt x="535070" y="547453"/>
                  <a:pt x="438539" y="840715"/>
                </a:cubicBezTo>
                <a:cubicBezTo>
                  <a:pt x="415258" y="856640"/>
                  <a:pt x="391578" y="872086"/>
                  <a:pt x="367526" y="886880"/>
                </a:cubicBezTo>
                <a:cubicBezTo>
                  <a:pt x="294408" y="932001"/>
                  <a:pt x="202725" y="939833"/>
                  <a:pt x="124786" y="903980"/>
                </a:cubicBezTo>
                <a:cubicBezTo>
                  <a:pt x="78358" y="882659"/>
                  <a:pt x="39229" y="847764"/>
                  <a:pt x="17014" y="798205"/>
                </a:cubicBezTo>
                <a:cubicBezTo>
                  <a:pt x="-40281" y="670283"/>
                  <a:pt x="61737" y="532441"/>
                  <a:pt x="107632" y="415789"/>
                </a:cubicBezTo>
                <a:cubicBezTo>
                  <a:pt x="160612" y="281080"/>
                  <a:pt x="206401" y="142541"/>
                  <a:pt x="232824" y="0"/>
                </a:cubicBezTo>
                <a:close/>
              </a:path>
            </a:pathLst>
          </a:custGeom>
          <a:gradFill>
            <a:gsLst>
              <a:gs pos="0">
                <a:schemeClr val="tx2"/>
              </a:gs>
              <a:gs pos="50000">
                <a:schemeClr val="accent1"/>
              </a:gs>
              <a:gs pos="100000">
                <a:schemeClr val="accent2"/>
              </a:gs>
            </a:gsLst>
            <a:lin ang="18600000" scaled="0"/>
          </a:gradFill>
        </p:spPr>
        <p:txBody>
          <a:bodyPr wrap="square" tIns="0" bIns="0" anchor="b">
            <a:noAutofit/>
          </a:bodyPr>
          <a:lstStyle>
            <a:lvl1pPr algn="ctr">
              <a:defRPr>
                <a:solidFill>
                  <a:schemeClr val="bg1"/>
                </a:solidFill>
              </a:defRPr>
            </a:lvl1pPr>
          </a:lstStyle>
          <a:p>
            <a:r>
              <a:rPr lang="fr-FR"/>
              <a:t> </a:t>
            </a:r>
          </a:p>
        </p:txBody>
      </p:sp>
      <p:sp>
        <p:nvSpPr>
          <p:cNvPr id="77" name="Espace réservé pour une image  76">
            <a:extLst>
              <a:ext uri="{FF2B5EF4-FFF2-40B4-BE49-F238E27FC236}">
                <a16:creationId xmlns:a16="http://schemas.microsoft.com/office/drawing/2014/main" id="{07631E79-3A07-4A83-9FEF-883A210221C0}"/>
              </a:ext>
            </a:extLst>
          </p:cNvPr>
          <p:cNvSpPr>
            <a:spLocks noGrp="1"/>
          </p:cNvSpPr>
          <p:nvPr>
            <p:ph type="pic" sz="quarter" idx="24" hasCustomPrompt="1"/>
          </p:nvPr>
        </p:nvSpPr>
        <p:spPr>
          <a:xfrm>
            <a:off x="3429001" y="4275476"/>
            <a:ext cx="1368278" cy="1343228"/>
          </a:xfrm>
          <a:custGeom>
            <a:avLst/>
            <a:gdLst>
              <a:gd name="connsiteX0" fmla="*/ 0 w 1824370"/>
              <a:gd name="connsiteY0" fmla="*/ 0 h 1343228"/>
              <a:gd name="connsiteX1" fmla="*/ 664860 w 1824370"/>
              <a:gd name="connsiteY1" fmla="*/ 250445 h 1343228"/>
              <a:gd name="connsiteX2" fmla="*/ 762837 w 1824370"/>
              <a:gd name="connsiteY2" fmla="*/ 222091 h 1343228"/>
              <a:gd name="connsiteX3" fmla="*/ 1736109 w 1824370"/>
              <a:gd name="connsiteY3" fmla="*/ 400020 h 1343228"/>
              <a:gd name="connsiteX4" fmla="*/ 1683565 w 1824370"/>
              <a:gd name="connsiteY4" fmla="*/ 1084150 h 1343228"/>
              <a:gd name="connsiteX5" fmla="*/ 1535038 w 1824370"/>
              <a:gd name="connsiteY5" fmla="*/ 1218301 h 1343228"/>
              <a:gd name="connsiteX6" fmla="*/ 787808 w 1824370"/>
              <a:gd name="connsiteY6" fmla="*/ 1264703 h 1343228"/>
              <a:gd name="connsiteX7" fmla="*/ 331043 w 1824370"/>
              <a:gd name="connsiteY7" fmla="*/ 906605 h 1343228"/>
              <a:gd name="connsiteX8" fmla="*/ 0 w 1824370"/>
              <a:gd name="connsiteY8" fmla="*/ 0 h 1343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4370" h="1343228">
                <a:moveTo>
                  <a:pt x="0" y="0"/>
                </a:moveTo>
                <a:cubicBezTo>
                  <a:pt x="153816" y="201418"/>
                  <a:pt x="412546" y="302927"/>
                  <a:pt x="664860" y="250445"/>
                </a:cubicBezTo>
                <a:cubicBezTo>
                  <a:pt x="697634" y="243660"/>
                  <a:pt x="730409" y="234252"/>
                  <a:pt x="762837" y="222091"/>
                </a:cubicBezTo>
                <a:cubicBezTo>
                  <a:pt x="1114862" y="89669"/>
                  <a:pt x="1500963" y="24385"/>
                  <a:pt x="1736109" y="400020"/>
                </a:cubicBezTo>
                <a:cubicBezTo>
                  <a:pt x="1872844" y="618463"/>
                  <a:pt x="1847179" y="888237"/>
                  <a:pt x="1683565" y="1084150"/>
                </a:cubicBezTo>
                <a:cubicBezTo>
                  <a:pt x="1639605" y="1136825"/>
                  <a:pt x="1589403" y="1181371"/>
                  <a:pt x="1535038" y="1218301"/>
                </a:cubicBezTo>
                <a:cubicBezTo>
                  <a:pt x="1313939" y="1368388"/>
                  <a:pt x="1027636" y="1382469"/>
                  <a:pt x="787808" y="1264703"/>
                </a:cubicBezTo>
                <a:cubicBezTo>
                  <a:pt x="617345" y="1180987"/>
                  <a:pt x="461188" y="1061301"/>
                  <a:pt x="331043" y="906605"/>
                </a:cubicBezTo>
                <a:cubicBezTo>
                  <a:pt x="108729" y="642272"/>
                  <a:pt x="87" y="320336"/>
                  <a:pt x="0" y="0"/>
                </a:cubicBezTo>
                <a:close/>
              </a:path>
            </a:pathLst>
          </a:custGeom>
          <a:gradFill>
            <a:gsLst>
              <a:gs pos="0">
                <a:schemeClr val="tx2"/>
              </a:gs>
              <a:gs pos="50000">
                <a:schemeClr val="accent1"/>
              </a:gs>
              <a:gs pos="100000">
                <a:schemeClr val="accent2"/>
              </a:gs>
            </a:gsLst>
            <a:lin ang="17400000" scaled="0"/>
          </a:gradFill>
        </p:spPr>
        <p:txBody>
          <a:bodyPr wrap="square" tIns="0" bIns="0" anchor="ctr">
            <a:noAutofit/>
          </a:bodyPr>
          <a:lstStyle>
            <a:lvl1pPr algn="ctr">
              <a:defRPr>
                <a:solidFill>
                  <a:schemeClr val="bg1"/>
                </a:solidFill>
              </a:defRPr>
            </a:lvl1pPr>
          </a:lstStyle>
          <a:p>
            <a:r>
              <a:rPr lang="fr-FR"/>
              <a:t> </a:t>
            </a:r>
          </a:p>
        </p:txBody>
      </p:sp>
      <p:sp>
        <p:nvSpPr>
          <p:cNvPr id="30" name="Espace réservé pour une image  29">
            <a:extLst>
              <a:ext uri="{FF2B5EF4-FFF2-40B4-BE49-F238E27FC236}">
                <a16:creationId xmlns:a16="http://schemas.microsoft.com/office/drawing/2014/main" id="{37916C5C-B5C7-4666-8C4F-06C3B82221BC}"/>
              </a:ext>
            </a:extLst>
          </p:cNvPr>
          <p:cNvSpPr>
            <a:spLocks noGrp="1" noChangeAspect="1"/>
          </p:cNvSpPr>
          <p:nvPr>
            <p:ph type="pic" sz="quarter" idx="16" hasCustomPrompt="1"/>
          </p:nvPr>
        </p:nvSpPr>
        <p:spPr>
          <a:xfrm>
            <a:off x="4725268" y="3534751"/>
            <a:ext cx="990125" cy="2005200"/>
          </a:xfrm>
          <a:custGeom>
            <a:avLst/>
            <a:gdLst>
              <a:gd name="connsiteX0" fmla="*/ 677426 w 1607737"/>
              <a:gd name="connsiteY0" fmla="*/ 1157 h 2441989"/>
              <a:gd name="connsiteX1" fmla="*/ 792255 w 1607737"/>
              <a:gd name="connsiteY1" fmla="*/ 3499 h 2441989"/>
              <a:gd name="connsiteX2" fmla="*/ 1029335 w 1607737"/>
              <a:gd name="connsiteY2" fmla="*/ 60402 h 2441989"/>
              <a:gd name="connsiteX3" fmla="*/ 1590143 w 1607737"/>
              <a:gd name="connsiteY3" fmla="*/ 779575 h 2441989"/>
              <a:gd name="connsiteX4" fmla="*/ 1544563 w 1607737"/>
              <a:gd name="connsiteY4" fmla="*/ 1485150 h 2441989"/>
              <a:gd name="connsiteX5" fmla="*/ 861035 w 1607737"/>
              <a:gd name="connsiteY5" fmla="*/ 2441989 h 2441989"/>
              <a:gd name="connsiteX6" fmla="*/ 655353 w 1607737"/>
              <a:gd name="connsiteY6" fmla="*/ 1601241 h 2441989"/>
              <a:gd name="connsiteX7" fmla="*/ 559275 w 1607737"/>
              <a:gd name="connsiteY7" fmla="*/ 1522285 h 2441989"/>
              <a:gd name="connsiteX8" fmla="*/ 68312 w 1607737"/>
              <a:gd name="connsiteY8" fmla="*/ 421474 h 2441989"/>
              <a:gd name="connsiteX9" fmla="*/ 677426 w 1607737"/>
              <a:gd name="connsiteY9" fmla="*/ 1157 h 2441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7737" h="2441989">
                <a:moveTo>
                  <a:pt x="677426" y="1157"/>
                </a:moveTo>
                <a:cubicBezTo>
                  <a:pt x="715193" y="-941"/>
                  <a:pt x="753562" y="-200"/>
                  <a:pt x="792255" y="3499"/>
                </a:cubicBezTo>
                <a:cubicBezTo>
                  <a:pt x="875545" y="11498"/>
                  <a:pt x="954653" y="31037"/>
                  <a:pt x="1029335" y="60402"/>
                </a:cubicBezTo>
                <a:cubicBezTo>
                  <a:pt x="1332242" y="179236"/>
                  <a:pt x="1543580" y="457467"/>
                  <a:pt x="1590143" y="779575"/>
                </a:cubicBezTo>
                <a:cubicBezTo>
                  <a:pt x="1623262" y="1008558"/>
                  <a:pt x="1610473" y="1247939"/>
                  <a:pt x="1544563" y="1485150"/>
                </a:cubicBezTo>
                <a:cubicBezTo>
                  <a:pt x="1431762" y="1890555"/>
                  <a:pt x="1182796" y="2221347"/>
                  <a:pt x="861035" y="2441989"/>
                </a:cubicBezTo>
                <a:cubicBezTo>
                  <a:pt x="957522" y="2148790"/>
                  <a:pt x="881693" y="1818798"/>
                  <a:pt x="655353" y="1601241"/>
                </a:cubicBezTo>
                <a:cubicBezTo>
                  <a:pt x="625759" y="1572904"/>
                  <a:pt x="593870" y="1546509"/>
                  <a:pt x="559275" y="1522285"/>
                </a:cubicBezTo>
                <a:cubicBezTo>
                  <a:pt x="183982" y="1259594"/>
                  <a:pt x="-147453" y="916348"/>
                  <a:pt x="68312" y="421474"/>
                </a:cubicBezTo>
                <a:cubicBezTo>
                  <a:pt x="178203" y="169624"/>
                  <a:pt x="413057" y="15842"/>
                  <a:pt x="677426" y="1157"/>
                </a:cubicBezTo>
                <a:close/>
              </a:path>
            </a:pathLst>
          </a:custGeom>
          <a:gradFill>
            <a:gsLst>
              <a:gs pos="0">
                <a:schemeClr val="tx2"/>
              </a:gs>
              <a:gs pos="50000">
                <a:schemeClr val="accent1"/>
              </a:gs>
              <a:gs pos="100000">
                <a:schemeClr val="accent2"/>
              </a:gs>
            </a:gsLst>
            <a:lin ang="18600000" scaled="0"/>
          </a:gradFill>
        </p:spPr>
        <p:txBody>
          <a:bodyPr wrap="square" tIns="0" bIns="1044000" anchor="ctr">
            <a:noAutofit/>
          </a:bodyPr>
          <a:lstStyle>
            <a:lvl1pPr algn="ctr">
              <a:defRPr>
                <a:solidFill>
                  <a:schemeClr val="bg1"/>
                </a:solidFill>
              </a:defRPr>
            </a:lvl1pPr>
          </a:lstStyle>
          <a:p>
            <a:r>
              <a:rPr lang="fr-FR"/>
              <a:t> </a:t>
            </a:r>
          </a:p>
        </p:txBody>
      </p:sp>
      <p:sp>
        <p:nvSpPr>
          <p:cNvPr id="14" name="Espace réservé du texte 11">
            <a:extLst>
              <a:ext uri="{FF2B5EF4-FFF2-40B4-BE49-F238E27FC236}">
                <a16:creationId xmlns:a16="http://schemas.microsoft.com/office/drawing/2014/main" id="{8A91765B-0387-4B78-9B14-F3BE119884B5}"/>
              </a:ext>
            </a:extLst>
          </p:cNvPr>
          <p:cNvSpPr>
            <a:spLocks noGrp="1"/>
          </p:cNvSpPr>
          <p:nvPr>
            <p:ph type="body" sz="quarter" idx="23" hasCustomPrompt="1"/>
          </p:nvPr>
        </p:nvSpPr>
        <p:spPr>
          <a:xfrm>
            <a:off x="5970911" y="3609975"/>
            <a:ext cx="2565000" cy="1854752"/>
          </a:xfrm>
          <a:noFill/>
        </p:spPr>
        <p:txBody>
          <a:bodyPr anchor="ctr"/>
          <a:lstStyle>
            <a:lvl1pPr algn="l">
              <a:defRPr sz="1800">
                <a:solidFill>
                  <a:schemeClr val="tx1"/>
                </a:solidFill>
              </a:defRPr>
            </a:lvl1pPr>
            <a:lvl2pPr algn="l">
              <a:defRPr sz="825"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050">
                <a:solidFill>
                  <a:schemeClr val="tx1"/>
                </a:solidFill>
              </a:defRPr>
            </a:lvl3pPr>
            <a:lvl4pPr marL="128588" indent="-128588" algn="l">
              <a:spcBef>
                <a:spcPts val="150"/>
              </a:spcBef>
              <a:spcAft>
                <a:spcPts val="150"/>
              </a:spcAft>
              <a:buFont typeface="Arial" panose="020B0604020202020204" pitchFamily="34" charset="0"/>
              <a:buChar char="•"/>
              <a:defRPr sz="900">
                <a:solidFill>
                  <a:schemeClr val="accent1"/>
                </a:solidFill>
              </a:defRPr>
            </a:lvl4pPr>
            <a:lvl5pPr marL="0" indent="0" algn="l">
              <a:buFont typeface="Arial" panose="020B0604020202020204" pitchFamily="34" charset="0"/>
              <a:buNone/>
              <a:defRPr sz="750">
                <a:solidFill>
                  <a:schemeClr val="tx1"/>
                </a:solidFill>
              </a:defRPr>
            </a:lvl5pPr>
            <a:lvl6pPr algn="l">
              <a:defRPr sz="788">
                <a:solidFill>
                  <a:schemeClr val="tx1"/>
                </a:solidFill>
              </a:defRPr>
            </a:lvl6pPr>
            <a:lvl7pPr algn="l">
              <a:defRPr sz="675">
                <a:solidFill>
                  <a:schemeClr val="tx1"/>
                </a:solidFill>
              </a:defRPr>
            </a:lvl7pPr>
            <a:lvl8pPr algn="l">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1"/>
            <a:ext cx="2676525" cy="1046440"/>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0" name="Espace réservé pour une image  79">
            <a:extLst>
              <a:ext uri="{FF2B5EF4-FFF2-40B4-BE49-F238E27FC236}">
                <a16:creationId xmlns:a16="http://schemas.microsoft.com/office/drawing/2014/main" id="{BF16C393-2D05-499F-8A40-28835D6B3A2B}"/>
              </a:ext>
            </a:extLst>
          </p:cNvPr>
          <p:cNvSpPr>
            <a:spLocks noGrp="1" noChangeAspect="1"/>
          </p:cNvSpPr>
          <p:nvPr>
            <p:ph type="pic" sz="quarter" idx="27" hasCustomPrompt="1"/>
          </p:nvPr>
        </p:nvSpPr>
        <p:spPr>
          <a:xfrm>
            <a:off x="3807434" y="2665217"/>
            <a:ext cx="1421862" cy="1433491"/>
          </a:xfrm>
          <a:custGeom>
            <a:avLst/>
            <a:gdLst>
              <a:gd name="connsiteX0" fmla="*/ 1099592 w 1895816"/>
              <a:gd name="connsiteY0" fmla="*/ 763 h 1433491"/>
              <a:gd name="connsiteX1" fmla="*/ 1895816 w 1895816"/>
              <a:gd name="connsiteY1" fmla="*/ 280261 h 1433491"/>
              <a:gd name="connsiteX2" fmla="*/ 1297055 w 1895816"/>
              <a:gd name="connsiteY2" fmla="*/ 662613 h 1433491"/>
              <a:gd name="connsiteX3" fmla="*/ 1261027 w 1895816"/>
              <a:gd name="connsiteY3" fmla="*/ 758030 h 1433491"/>
              <a:gd name="connsiteX4" fmla="*/ 535729 w 1895816"/>
              <a:gd name="connsiteY4" fmla="*/ 1430825 h 1433491"/>
              <a:gd name="connsiteX5" fmla="*/ 19392 w 1895816"/>
              <a:gd name="connsiteY5" fmla="*/ 978972 h 1433491"/>
              <a:gd name="connsiteX6" fmla="*/ 763 w 1895816"/>
              <a:gd name="connsiteY6" fmla="*/ 779615 h 1433491"/>
              <a:gd name="connsiteX7" fmla="*/ 411214 w 1895816"/>
              <a:gd name="connsiteY7" fmla="*/ 153566 h 1433491"/>
              <a:gd name="connsiteX8" fmla="*/ 971400 w 1895816"/>
              <a:gd name="connsiteY8" fmla="*/ 2329 h 1433491"/>
              <a:gd name="connsiteX9" fmla="*/ 1099592 w 1895816"/>
              <a:gd name="connsiteY9" fmla="*/ 763 h 1433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95816" h="1433491">
                <a:moveTo>
                  <a:pt x="1099592" y="763"/>
                </a:moveTo>
                <a:cubicBezTo>
                  <a:pt x="1395908" y="10477"/>
                  <a:pt x="1671226" y="112500"/>
                  <a:pt x="1895816" y="280261"/>
                </a:cubicBezTo>
                <a:cubicBezTo>
                  <a:pt x="1642393" y="282804"/>
                  <a:pt x="1406104" y="429160"/>
                  <a:pt x="1297055" y="662613"/>
                </a:cubicBezTo>
                <a:cubicBezTo>
                  <a:pt x="1282819" y="692998"/>
                  <a:pt x="1270693" y="724758"/>
                  <a:pt x="1261027" y="758030"/>
                </a:cubicBezTo>
                <a:cubicBezTo>
                  <a:pt x="1156283" y="1119210"/>
                  <a:pt x="977375" y="1467534"/>
                  <a:pt x="535729" y="1430825"/>
                </a:cubicBezTo>
                <a:cubicBezTo>
                  <a:pt x="278967" y="1409446"/>
                  <a:pt x="78266" y="1227275"/>
                  <a:pt x="19392" y="978972"/>
                </a:cubicBezTo>
                <a:cubicBezTo>
                  <a:pt x="3487" y="912085"/>
                  <a:pt x="-2225" y="845472"/>
                  <a:pt x="763" y="779615"/>
                </a:cubicBezTo>
                <a:cubicBezTo>
                  <a:pt x="12977" y="512752"/>
                  <a:pt x="173168" y="274967"/>
                  <a:pt x="411214" y="153566"/>
                </a:cubicBezTo>
                <a:cubicBezTo>
                  <a:pt x="580281" y="67292"/>
                  <a:pt x="769733" y="13878"/>
                  <a:pt x="971400" y="2329"/>
                </a:cubicBezTo>
                <a:cubicBezTo>
                  <a:pt x="1014502" y="-128"/>
                  <a:pt x="1057261" y="-624"/>
                  <a:pt x="1099592" y="763"/>
                </a:cubicBezTo>
                <a:close/>
              </a:path>
            </a:pathLst>
          </a:custGeom>
          <a:gradFill>
            <a:gsLst>
              <a:gs pos="0">
                <a:schemeClr val="tx2"/>
              </a:gs>
              <a:gs pos="50000">
                <a:schemeClr val="accent1"/>
              </a:gs>
              <a:gs pos="100000">
                <a:schemeClr val="accent2"/>
              </a:gs>
            </a:gsLst>
            <a:lin ang="18600000" scaled="0"/>
          </a:gradFill>
        </p:spPr>
        <p:txBody>
          <a:bodyPr wrap="square" tIns="0" rIns="684000" bIns="0" anchor="ctr">
            <a:noAutofit/>
          </a:bodyPr>
          <a:lstStyle>
            <a:lvl1pPr algn="ctr">
              <a:defRPr>
                <a:solidFill>
                  <a:schemeClr val="bg1"/>
                </a:solidFill>
              </a:defRPr>
            </a:lvl1pPr>
          </a:lstStyle>
          <a:p>
            <a:r>
              <a:rPr lang="fr-FR"/>
              <a:t> </a:t>
            </a:r>
          </a:p>
        </p:txBody>
      </p:sp>
      <p:sp>
        <p:nvSpPr>
          <p:cNvPr id="83" name="Espace réservé du texte 11">
            <a:extLst>
              <a:ext uri="{FF2B5EF4-FFF2-40B4-BE49-F238E27FC236}">
                <a16:creationId xmlns:a16="http://schemas.microsoft.com/office/drawing/2014/main" id="{FBFA33E0-45CB-4267-9C91-A92AC889810D}"/>
              </a:ext>
            </a:extLst>
          </p:cNvPr>
          <p:cNvSpPr>
            <a:spLocks noGrp="1"/>
          </p:cNvSpPr>
          <p:nvPr>
            <p:ph type="body" sz="quarter" idx="29" hasCustomPrompt="1"/>
          </p:nvPr>
        </p:nvSpPr>
        <p:spPr>
          <a:xfrm>
            <a:off x="524761" y="4019714"/>
            <a:ext cx="2565000" cy="1854752"/>
          </a:xfrm>
          <a:noFill/>
        </p:spPr>
        <p:txBody>
          <a:bodyPr anchor="ctr"/>
          <a:lstStyle>
            <a:lvl1pPr algn="r">
              <a:defRPr sz="1800">
                <a:solidFill>
                  <a:schemeClr val="tx1"/>
                </a:solidFill>
              </a:defRPr>
            </a:lvl1pPr>
            <a:lvl2pPr algn="r">
              <a:defRPr sz="825" cap="all" baseline="0">
                <a:solidFill>
                  <a:schemeClr val="tx1"/>
                </a:solidFill>
                <a:latin typeface="Avenir Black" panose="020B0803020203020204" pitchFamily="34" charset="0"/>
                <a:ea typeface="Avenir Black" panose="020B0803020203020204" pitchFamily="34" charset="0"/>
              </a:defRPr>
            </a:lvl2pPr>
            <a:lvl3pPr algn="r">
              <a:spcAft>
                <a:spcPts val="150"/>
              </a:spcAft>
              <a:defRPr sz="1050">
                <a:solidFill>
                  <a:schemeClr val="tx1"/>
                </a:solidFill>
              </a:defRPr>
            </a:lvl3pPr>
            <a:lvl4pPr algn="r">
              <a:spcBef>
                <a:spcPts val="150"/>
              </a:spcBef>
              <a:spcAft>
                <a:spcPts val="150"/>
              </a:spcAft>
              <a:defRPr sz="900">
                <a:solidFill>
                  <a:schemeClr val="accent1"/>
                </a:solidFill>
              </a:defRPr>
            </a:lvl4pPr>
            <a:lvl5pPr marL="0" indent="0" algn="r">
              <a:buFont typeface="Arial" panose="020B0604020202020204" pitchFamily="34" charset="0"/>
              <a:buNone/>
              <a:defRPr sz="750">
                <a:solidFill>
                  <a:schemeClr val="tx1"/>
                </a:solidFill>
              </a:defRPr>
            </a:lvl5pPr>
            <a:lvl6pPr algn="r">
              <a:defRPr sz="788">
                <a:solidFill>
                  <a:schemeClr val="tx1"/>
                </a:solidFill>
              </a:defRPr>
            </a:lvl6pPr>
            <a:lvl7pPr algn="r">
              <a:defRPr sz="675">
                <a:solidFill>
                  <a:schemeClr val="tx1"/>
                </a:solidFill>
              </a:defRPr>
            </a:lvl7pPr>
            <a:lvl8pPr algn="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84" name="Espace réservé du texte 11">
            <a:extLst>
              <a:ext uri="{FF2B5EF4-FFF2-40B4-BE49-F238E27FC236}">
                <a16:creationId xmlns:a16="http://schemas.microsoft.com/office/drawing/2014/main" id="{70F8AE2D-4F79-43EA-9CF8-5C5688219B7C}"/>
              </a:ext>
            </a:extLst>
          </p:cNvPr>
          <p:cNvSpPr>
            <a:spLocks noGrp="1"/>
          </p:cNvSpPr>
          <p:nvPr>
            <p:ph type="body" sz="quarter" idx="30" hasCustomPrompt="1"/>
          </p:nvPr>
        </p:nvSpPr>
        <p:spPr>
          <a:xfrm>
            <a:off x="3289069" y="1238250"/>
            <a:ext cx="2565000" cy="1176712"/>
          </a:xfrm>
          <a:noFill/>
        </p:spPr>
        <p:txBody>
          <a:bodyPr anchor="b"/>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spcBef>
                <a:spcPts val="150"/>
              </a:spcBef>
              <a:spcAft>
                <a:spcPts val="150"/>
              </a:spcAft>
              <a:defRPr sz="900">
                <a:solidFill>
                  <a:schemeClr val="accent1"/>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pied de page 4">
            <a:extLst>
              <a:ext uri="{FF2B5EF4-FFF2-40B4-BE49-F238E27FC236}">
                <a16:creationId xmlns:a16="http://schemas.microsoft.com/office/drawing/2014/main" id="{22327632-9193-4369-A30A-0BCD566C8D4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4480226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héma 4 items">
    <p:spTree>
      <p:nvGrpSpPr>
        <p:cNvPr id="1" name=""/>
        <p:cNvGrpSpPr/>
        <p:nvPr/>
      </p:nvGrpSpPr>
      <p:grpSpPr>
        <a:xfrm>
          <a:off x="0" y="0"/>
          <a:ext cx="0" cy="0"/>
          <a:chOff x="0" y="0"/>
          <a:chExt cx="0" cy="0"/>
        </a:xfrm>
      </p:grpSpPr>
      <p:sp>
        <p:nvSpPr>
          <p:cNvPr id="23" name="Ellipse 22">
            <a:extLst>
              <a:ext uri="{FF2B5EF4-FFF2-40B4-BE49-F238E27FC236}">
                <a16:creationId xmlns:a16="http://schemas.microsoft.com/office/drawing/2014/main" id="{16D00421-9069-4773-864A-AC63429D6AD2}"/>
              </a:ext>
            </a:extLst>
          </p:cNvPr>
          <p:cNvSpPr/>
          <p:nvPr userDrawn="1"/>
        </p:nvSpPr>
        <p:spPr>
          <a:xfrm>
            <a:off x="4011217" y="2871030"/>
            <a:ext cx="1121566" cy="1495421"/>
          </a:xfrm>
          <a:prstGeom prst="ellipse">
            <a:avLst/>
          </a:prstGeom>
          <a:solidFill>
            <a:schemeClr val="tx2">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73" name="Espace réservé pour une image  72">
            <a:extLst>
              <a:ext uri="{FF2B5EF4-FFF2-40B4-BE49-F238E27FC236}">
                <a16:creationId xmlns:a16="http://schemas.microsoft.com/office/drawing/2014/main" id="{13D46A6F-3C11-40E1-BBC0-A2746BA0BAFE}"/>
              </a:ext>
            </a:extLst>
          </p:cNvPr>
          <p:cNvSpPr>
            <a:spLocks noGrp="1"/>
          </p:cNvSpPr>
          <p:nvPr>
            <p:ph type="pic" sz="quarter" idx="38" hasCustomPrompt="1"/>
          </p:nvPr>
        </p:nvSpPr>
        <p:spPr>
          <a:xfrm>
            <a:off x="3842580" y="4392000"/>
            <a:ext cx="409988" cy="287902"/>
          </a:xfrm>
          <a:custGeom>
            <a:avLst/>
            <a:gdLst>
              <a:gd name="connsiteX0" fmla="*/ 155538 w 546651"/>
              <a:gd name="connsiteY0" fmla="*/ 117 h 287902"/>
              <a:gd name="connsiteX1" fmla="*/ 280656 w 546651"/>
              <a:gd name="connsiteY1" fmla="*/ 11875 h 287902"/>
              <a:gd name="connsiteX2" fmla="*/ 546651 w 546651"/>
              <a:gd name="connsiteY2" fmla="*/ 2342 h 287902"/>
              <a:gd name="connsiteX3" fmla="*/ 99464 w 546651"/>
              <a:gd name="connsiteY3" fmla="*/ 287902 h 287902"/>
              <a:gd name="connsiteX4" fmla="*/ 58683 w 546651"/>
              <a:gd name="connsiteY4" fmla="*/ 255840 h 287902"/>
              <a:gd name="connsiteX5" fmla="*/ 778 w 546651"/>
              <a:gd name="connsiteY5" fmla="*/ 118346 h 287902"/>
              <a:gd name="connsiteX6" fmla="*/ 40870 w 546651"/>
              <a:gd name="connsiteY6" fmla="*/ 34894 h 287902"/>
              <a:gd name="connsiteX7" fmla="*/ 155538 w 546651"/>
              <a:gd name="connsiteY7" fmla="*/ 117 h 287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6651" h="287902">
                <a:moveTo>
                  <a:pt x="155538" y="117"/>
                </a:moveTo>
                <a:cubicBezTo>
                  <a:pt x="198029" y="1239"/>
                  <a:pt x="242261" y="10116"/>
                  <a:pt x="280656" y="11875"/>
                </a:cubicBezTo>
                <a:cubicBezTo>
                  <a:pt x="369313" y="16044"/>
                  <a:pt x="458709" y="15164"/>
                  <a:pt x="546651" y="2342"/>
                </a:cubicBezTo>
                <a:cubicBezTo>
                  <a:pt x="465191" y="176716"/>
                  <a:pt x="288746" y="285984"/>
                  <a:pt x="99464" y="287902"/>
                </a:cubicBezTo>
                <a:cubicBezTo>
                  <a:pt x="85606" y="277561"/>
                  <a:pt x="71979" y="266816"/>
                  <a:pt x="58683" y="255840"/>
                </a:cubicBezTo>
                <a:cubicBezTo>
                  <a:pt x="18106" y="222321"/>
                  <a:pt x="-4581" y="170701"/>
                  <a:pt x="778" y="118346"/>
                </a:cubicBezTo>
                <a:cubicBezTo>
                  <a:pt x="3917" y="87163"/>
                  <a:pt x="16498" y="57582"/>
                  <a:pt x="40870" y="34894"/>
                </a:cubicBezTo>
                <a:cubicBezTo>
                  <a:pt x="72298" y="5630"/>
                  <a:pt x="113047" y="-1004"/>
                  <a:pt x="155538" y="117"/>
                </a:cubicBezTo>
                <a:close/>
              </a:path>
            </a:pathLst>
          </a:custGeom>
          <a:gradFill>
            <a:gsLst>
              <a:gs pos="0">
                <a:srgbClr val="CD2323"/>
              </a:gs>
              <a:gs pos="50000">
                <a:srgbClr val="F45151"/>
              </a:gs>
              <a:gs pos="100000">
                <a:srgbClr val="FC8E86"/>
              </a:gs>
            </a:gsLst>
            <a:lin ang="18600000" scaled="0"/>
          </a:gradFill>
        </p:spPr>
        <p:txBody>
          <a:bodyPr wrap="square" tIns="0" bIns="0" anchor="ctr">
            <a:noAutofit/>
          </a:bodyPr>
          <a:lstStyle>
            <a:lvl1pPr algn="ctr">
              <a:defRPr>
                <a:solidFill>
                  <a:schemeClr val="bg1"/>
                </a:solidFill>
              </a:defRPr>
            </a:lvl1pPr>
          </a:lstStyle>
          <a:p>
            <a:r>
              <a:rPr lang="fr-FR"/>
              <a:t> </a:t>
            </a:r>
          </a:p>
        </p:txBody>
      </p:sp>
      <p:sp>
        <p:nvSpPr>
          <p:cNvPr id="72" name="Espace réservé pour une image  71">
            <a:extLst>
              <a:ext uri="{FF2B5EF4-FFF2-40B4-BE49-F238E27FC236}">
                <a16:creationId xmlns:a16="http://schemas.microsoft.com/office/drawing/2014/main" id="{E1EDC4FA-563B-42C6-950D-B8B877E6EC1C}"/>
              </a:ext>
            </a:extLst>
          </p:cNvPr>
          <p:cNvSpPr>
            <a:spLocks noGrp="1"/>
          </p:cNvSpPr>
          <p:nvPr>
            <p:ph type="pic" sz="quarter" idx="37" hasCustomPrompt="1"/>
          </p:nvPr>
        </p:nvSpPr>
        <p:spPr>
          <a:xfrm>
            <a:off x="5050668" y="3968868"/>
            <a:ext cx="220466" cy="567910"/>
          </a:xfrm>
          <a:custGeom>
            <a:avLst/>
            <a:gdLst>
              <a:gd name="connsiteX0" fmla="*/ 142711 w 293955"/>
              <a:gd name="connsiteY0" fmla="*/ 0 h 567910"/>
              <a:gd name="connsiteX1" fmla="*/ 268805 w 293955"/>
              <a:gd name="connsiteY1" fmla="*/ 515321 h 567910"/>
              <a:gd name="connsiteX2" fmla="*/ 225277 w 293955"/>
              <a:gd name="connsiteY2" fmla="*/ 543618 h 567910"/>
              <a:gd name="connsiteX3" fmla="*/ 76488 w 293955"/>
              <a:gd name="connsiteY3" fmla="*/ 554099 h 567910"/>
              <a:gd name="connsiteX4" fmla="*/ 10429 w 293955"/>
              <a:gd name="connsiteY4" fmla="*/ 489264 h 567910"/>
              <a:gd name="connsiteX5" fmla="*/ 65974 w 293955"/>
              <a:gd name="connsiteY5" fmla="*/ 254860 h 567910"/>
              <a:gd name="connsiteX6" fmla="*/ 142711 w 293955"/>
              <a:gd name="connsiteY6" fmla="*/ 0 h 56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955" h="567910">
                <a:moveTo>
                  <a:pt x="142711" y="0"/>
                </a:moveTo>
                <a:cubicBezTo>
                  <a:pt x="281474" y="133324"/>
                  <a:pt x="327974" y="335564"/>
                  <a:pt x="268805" y="515321"/>
                </a:cubicBezTo>
                <a:cubicBezTo>
                  <a:pt x="254535" y="525082"/>
                  <a:pt x="240020" y="534550"/>
                  <a:pt x="225277" y="543618"/>
                </a:cubicBezTo>
                <a:cubicBezTo>
                  <a:pt x="180459" y="571275"/>
                  <a:pt x="124261" y="576075"/>
                  <a:pt x="76488" y="554099"/>
                </a:cubicBezTo>
                <a:cubicBezTo>
                  <a:pt x="48030" y="541031"/>
                  <a:pt x="24046" y="519641"/>
                  <a:pt x="10429" y="489264"/>
                </a:cubicBezTo>
                <a:cubicBezTo>
                  <a:pt x="-24690" y="410854"/>
                  <a:pt x="37842" y="326363"/>
                  <a:pt x="65974" y="254860"/>
                </a:cubicBezTo>
                <a:cubicBezTo>
                  <a:pt x="98448" y="172289"/>
                  <a:pt x="126514" y="87372"/>
                  <a:pt x="142711" y="0"/>
                </a:cubicBezTo>
                <a:close/>
              </a:path>
            </a:pathLst>
          </a:custGeom>
          <a:gradFill>
            <a:gsLst>
              <a:gs pos="0">
                <a:srgbClr val="2382A3"/>
              </a:gs>
              <a:gs pos="50000">
                <a:srgbClr val="66C7E2"/>
              </a:gs>
              <a:gs pos="100000">
                <a:srgbClr val="97EBFF"/>
              </a:gs>
            </a:gsLst>
            <a:lin ang="18600000" scaled="0"/>
          </a:gradFill>
        </p:spPr>
        <p:txBody>
          <a:bodyPr wrap="square" tIns="0" bIns="0" anchor="ctr">
            <a:noAutofit/>
          </a:bodyPr>
          <a:lstStyle>
            <a:lvl1pPr algn="ctr">
              <a:defRPr>
                <a:solidFill>
                  <a:schemeClr val="bg1"/>
                </a:solidFill>
              </a:defRPr>
            </a:lvl1pPr>
          </a:lstStyle>
          <a:p>
            <a:r>
              <a:rPr lang="fr-FR"/>
              <a:t> </a:t>
            </a:r>
          </a:p>
        </p:txBody>
      </p:sp>
      <p:sp>
        <p:nvSpPr>
          <p:cNvPr id="71" name="Espace réservé pour une image  70">
            <a:extLst>
              <a:ext uri="{FF2B5EF4-FFF2-40B4-BE49-F238E27FC236}">
                <a16:creationId xmlns:a16="http://schemas.microsoft.com/office/drawing/2014/main" id="{38C517E4-C18B-4DF2-B711-2FE52992D3E6}"/>
              </a:ext>
            </a:extLst>
          </p:cNvPr>
          <p:cNvSpPr>
            <a:spLocks noGrp="1"/>
          </p:cNvSpPr>
          <p:nvPr>
            <p:ph type="pic" sz="quarter" idx="36" hasCustomPrompt="1"/>
          </p:nvPr>
        </p:nvSpPr>
        <p:spPr>
          <a:xfrm>
            <a:off x="4887001" y="2552401"/>
            <a:ext cx="409988" cy="287901"/>
          </a:xfrm>
          <a:custGeom>
            <a:avLst/>
            <a:gdLst>
              <a:gd name="connsiteX0" fmla="*/ 447188 w 546651"/>
              <a:gd name="connsiteY0" fmla="*/ 0 h 287901"/>
              <a:gd name="connsiteX1" fmla="*/ 487969 w 546651"/>
              <a:gd name="connsiteY1" fmla="*/ 32062 h 287901"/>
              <a:gd name="connsiteX2" fmla="*/ 545874 w 546651"/>
              <a:gd name="connsiteY2" fmla="*/ 169557 h 287901"/>
              <a:gd name="connsiteX3" fmla="*/ 505782 w 546651"/>
              <a:gd name="connsiteY3" fmla="*/ 253008 h 287901"/>
              <a:gd name="connsiteX4" fmla="*/ 265995 w 546651"/>
              <a:gd name="connsiteY4" fmla="*/ 276027 h 287901"/>
              <a:gd name="connsiteX5" fmla="*/ 0 w 546651"/>
              <a:gd name="connsiteY5" fmla="*/ 285561 h 287901"/>
              <a:gd name="connsiteX6" fmla="*/ 447188 w 546651"/>
              <a:gd name="connsiteY6" fmla="*/ 0 h 287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6651" h="287901">
                <a:moveTo>
                  <a:pt x="447188" y="0"/>
                </a:moveTo>
                <a:cubicBezTo>
                  <a:pt x="461045" y="10341"/>
                  <a:pt x="474673" y="21087"/>
                  <a:pt x="487969" y="32062"/>
                </a:cubicBezTo>
                <a:cubicBezTo>
                  <a:pt x="528546" y="65581"/>
                  <a:pt x="551233" y="117201"/>
                  <a:pt x="545874" y="169557"/>
                </a:cubicBezTo>
                <a:cubicBezTo>
                  <a:pt x="542735" y="200739"/>
                  <a:pt x="530153" y="230321"/>
                  <a:pt x="505782" y="253008"/>
                </a:cubicBezTo>
                <a:cubicBezTo>
                  <a:pt x="442926" y="311536"/>
                  <a:pt x="342785" y="279546"/>
                  <a:pt x="265995" y="276027"/>
                </a:cubicBezTo>
                <a:cubicBezTo>
                  <a:pt x="177339" y="271859"/>
                  <a:pt x="87942" y="272739"/>
                  <a:pt x="0" y="285561"/>
                </a:cubicBezTo>
                <a:cubicBezTo>
                  <a:pt x="81460" y="111187"/>
                  <a:pt x="257906" y="1918"/>
                  <a:pt x="447188" y="0"/>
                </a:cubicBezTo>
                <a:close/>
              </a:path>
            </a:pathLst>
          </a:custGeom>
          <a:gradFill>
            <a:gsLst>
              <a:gs pos="0">
                <a:srgbClr val="490733"/>
              </a:gs>
              <a:gs pos="50000">
                <a:srgbClr val="811453"/>
              </a:gs>
              <a:gs pos="100000">
                <a:srgbClr val="C14698"/>
              </a:gs>
            </a:gsLst>
            <a:lin ang="17400000" scaled="0"/>
          </a:gradFill>
        </p:spPr>
        <p:txBody>
          <a:bodyPr wrap="square" tIns="0" bIns="0" anchor="ctr">
            <a:noAutofit/>
          </a:bodyPr>
          <a:lstStyle>
            <a:lvl1pPr algn="ctr">
              <a:defRPr>
                <a:solidFill>
                  <a:schemeClr val="bg1"/>
                </a:solidFill>
              </a:defRPr>
            </a:lvl1pPr>
          </a:lstStyle>
          <a:p>
            <a:r>
              <a:rPr lang="fr-FR"/>
              <a:t> </a:t>
            </a:r>
          </a:p>
        </p:txBody>
      </p:sp>
      <p:sp>
        <p:nvSpPr>
          <p:cNvPr id="70" name="Espace réservé pour une image  69">
            <a:extLst>
              <a:ext uri="{FF2B5EF4-FFF2-40B4-BE49-F238E27FC236}">
                <a16:creationId xmlns:a16="http://schemas.microsoft.com/office/drawing/2014/main" id="{E006302A-ACAA-45C1-9085-2C5390967810}"/>
              </a:ext>
            </a:extLst>
          </p:cNvPr>
          <p:cNvSpPr>
            <a:spLocks noGrp="1"/>
          </p:cNvSpPr>
          <p:nvPr>
            <p:ph type="pic" sz="quarter" idx="26" hasCustomPrompt="1"/>
          </p:nvPr>
        </p:nvSpPr>
        <p:spPr>
          <a:xfrm>
            <a:off x="3872866" y="2700700"/>
            <a:ext cx="220467" cy="567910"/>
          </a:xfrm>
          <a:custGeom>
            <a:avLst/>
            <a:gdLst>
              <a:gd name="connsiteX0" fmla="*/ 141966 w 293956"/>
              <a:gd name="connsiteY0" fmla="*/ 440 h 567910"/>
              <a:gd name="connsiteX1" fmla="*/ 217468 w 293956"/>
              <a:gd name="connsiteY1" fmla="*/ 13811 h 567910"/>
              <a:gd name="connsiteX2" fmla="*/ 283527 w 293956"/>
              <a:gd name="connsiteY2" fmla="*/ 78646 h 567910"/>
              <a:gd name="connsiteX3" fmla="*/ 227983 w 293956"/>
              <a:gd name="connsiteY3" fmla="*/ 313050 h 567910"/>
              <a:gd name="connsiteX4" fmla="*/ 151246 w 293956"/>
              <a:gd name="connsiteY4" fmla="*/ 567910 h 567910"/>
              <a:gd name="connsiteX5" fmla="*/ 25152 w 293956"/>
              <a:gd name="connsiteY5" fmla="*/ 52590 h 567910"/>
              <a:gd name="connsiteX6" fmla="*/ 68680 w 293956"/>
              <a:gd name="connsiteY6" fmla="*/ 24293 h 567910"/>
              <a:gd name="connsiteX7" fmla="*/ 141966 w 293956"/>
              <a:gd name="connsiteY7" fmla="*/ 440 h 56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3956" h="567910">
                <a:moveTo>
                  <a:pt x="141966" y="440"/>
                </a:moveTo>
                <a:cubicBezTo>
                  <a:pt x="167589" y="-1471"/>
                  <a:pt x="193582" y="2823"/>
                  <a:pt x="217468" y="13811"/>
                </a:cubicBezTo>
                <a:cubicBezTo>
                  <a:pt x="245926" y="26880"/>
                  <a:pt x="269911" y="48269"/>
                  <a:pt x="283527" y="78646"/>
                </a:cubicBezTo>
                <a:cubicBezTo>
                  <a:pt x="318647" y="157057"/>
                  <a:pt x="256114" y="241548"/>
                  <a:pt x="227983" y="313050"/>
                </a:cubicBezTo>
                <a:cubicBezTo>
                  <a:pt x="195508" y="395621"/>
                  <a:pt x="167442" y="480539"/>
                  <a:pt x="151246" y="567910"/>
                </a:cubicBezTo>
                <a:cubicBezTo>
                  <a:pt x="12482" y="434586"/>
                  <a:pt x="-34017" y="232346"/>
                  <a:pt x="25152" y="52590"/>
                </a:cubicBezTo>
                <a:cubicBezTo>
                  <a:pt x="39422" y="42828"/>
                  <a:pt x="53936" y="33361"/>
                  <a:pt x="68680" y="24293"/>
                </a:cubicBezTo>
                <a:cubicBezTo>
                  <a:pt x="91089" y="10464"/>
                  <a:pt x="116342" y="2350"/>
                  <a:pt x="141966" y="440"/>
                </a:cubicBezTo>
                <a:close/>
              </a:path>
            </a:pathLst>
          </a:custGeom>
          <a:gradFill>
            <a:gsLst>
              <a:gs pos="0">
                <a:srgbClr val="EA601F"/>
              </a:gs>
              <a:gs pos="50000">
                <a:srgbClr val="FFB71B"/>
              </a:gs>
              <a:gs pos="100000">
                <a:srgbClr val="FCD077"/>
              </a:gs>
            </a:gsLst>
            <a:lin ang="7200000" scaled="0"/>
          </a:gradFill>
        </p:spPr>
        <p:txBody>
          <a:bodyPr wrap="square" tIns="0" bIns="0" anchor="ctr">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83" name="Espace réservé du texte 11">
            <a:extLst>
              <a:ext uri="{FF2B5EF4-FFF2-40B4-BE49-F238E27FC236}">
                <a16:creationId xmlns:a16="http://schemas.microsoft.com/office/drawing/2014/main" id="{FBFA33E0-45CB-4267-9C91-A92AC889810D}"/>
              </a:ext>
            </a:extLst>
          </p:cNvPr>
          <p:cNvSpPr>
            <a:spLocks noGrp="1"/>
          </p:cNvSpPr>
          <p:nvPr>
            <p:ph type="body" sz="quarter" idx="29" hasCustomPrompt="1"/>
          </p:nvPr>
        </p:nvSpPr>
        <p:spPr>
          <a:xfrm>
            <a:off x="524761" y="2657475"/>
            <a:ext cx="2565000" cy="1922528"/>
          </a:xfrm>
          <a:noFill/>
        </p:spPr>
        <p:txBody>
          <a:bodyPr anchor="ctr"/>
          <a:lstStyle>
            <a:lvl1pPr algn="r">
              <a:defRPr sz="1800">
                <a:solidFill>
                  <a:schemeClr val="tx1"/>
                </a:solidFill>
              </a:defRPr>
            </a:lvl1pPr>
            <a:lvl2pPr algn="r">
              <a:defRPr sz="825" cap="all" baseline="0">
                <a:solidFill>
                  <a:schemeClr val="tx1"/>
                </a:solidFill>
                <a:latin typeface="Avenir Black" panose="020B0803020203020204" pitchFamily="34" charset="0"/>
                <a:ea typeface="Avenir Black" panose="020B0803020203020204" pitchFamily="34" charset="0"/>
              </a:defRPr>
            </a:lvl2pPr>
            <a:lvl3pPr algn="r">
              <a:spcAft>
                <a:spcPts val="150"/>
              </a:spcAft>
              <a:defRPr sz="1050">
                <a:solidFill>
                  <a:schemeClr val="tx1"/>
                </a:solidFill>
              </a:defRPr>
            </a:lvl3pPr>
            <a:lvl4pPr algn="r">
              <a:spcBef>
                <a:spcPts val="150"/>
              </a:spcBef>
              <a:spcAft>
                <a:spcPts val="150"/>
              </a:spcAft>
              <a:defRPr sz="900">
                <a:solidFill>
                  <a:schemeClr val="accent3"/>
                </a:solidFill>
              </a:defRPr>
            </a:lvl4pPr>
            <a:lvl5pPr marL="0" indent="0" algn="r">
              <a:buFont typeface="Arial" panose="020B0604020202020204" pitchFamily="34" charset="0"/>
              <a:buNone/>
              <a:defRPr sz="750">
                <a:solidFill>
                  <a:schemeClr val="tx1"/>
                </a:solidFill>
              </a:defRPr>
            </a:lvl5pPr>
            <a:lvl6pPr algn="r">
              <a:defRPr sz="788">
                <a:solidFill>
                  <a:schemeClr val="tx1"/>
                </a:solidFill>
              </a:defRPr>
            </a:lvl6pPr>
            <a:lvl7pPr algn="r">
              <a:defRPr sz="675">
                <a:solidFill>
                  <a:schemeClr val="tx1"/>
                </a:solidFill>
              </a:defRPr>
            </a:lvl7pPr>
            <a:lvl8pPr algn="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0" name="Espace réservé du texte 11">
            <a:extLst>
              <a:ext uri="{FF2B5EF4-FFF2-40B4-BE49-F238E27FC236}">
                <a16:creationId xmlns:a16="http://schemas.microsoft.com/office/drawing/2014/main" id="{F0360CDE-5EDE-4C39-B722-624B58274CEF}"/>
              </a:ext>
            </a:extLst>
          </p:cNvPr>
          <p:cNvSpPr>
            <a:spLocks noGrp="1"/>
          </p:cNvSpPr>
          <p:nvPr>
            <p:ph type="body" sz="quarter" idx="30" hasCustomPrompt="1"/>
          </p:nvPr>
        </p:nvSpPr>
        <p:spPr>
          <a:xfrm>
            <a:off x="5970911" y="2657475"/>
            <a:ext cx="2565000" cy="1922528"/>
          </a:xfrm>
          <a:noFill/>
        </p:spPr>
        <p:txBody>
          <a:bodyPr anchor="ctr"/>
          <a:lstStyle>
            <a:lvl1pPr algn="l">
              <a:defRPr sz="1800">
                <a:solidFill>
                  <a:schemeClr val="tx1"/>
                </a:solidFill>
              </a:defRPr>
            </a:lvl1pPr>
            <a:lvl2pPr algn="l">
              <a:defRPr sz="825" cap="all" baseline="0">
                <a:solidFill>
                  <a:schemeClr val="tx1"/>
                </a:solidFill>
                <a:latin typeface="Avenir Black" panose="020B0803020203020204" pitchFamily="34" charset="0"/>
                <a:ea typeface="Avenir Black" panose="020B0803020203020204" pitchFamily="34" charset="0"/>
              </a:defRPr>
            </a:lvl2pPr>
            <a:lvl3pPr algn="l">
              <a:spcAft>
                <a:spcPts val="150"/>
              </a:spcAft>
              <a:defRPr sz="1050">
                <a:solidFill>
                  <a:schemeClr val="tx1"/>
                </a:solidFill>
              </a:defRPr>
            </a:lvl3pPr>
            <a:lvl4pPr algn="l">
              <a:spcBef>
                <a:spcPts val="150"/>
              </a:spcBef>
              <a:spcAft>
                <a:spcPts val="150"/>
              </a:spcAft>
              <a:defRPr sz="900">
                <a:solidFill>
                  <a:schemeClr val="accent5"/>
                </a:solidFill>
              </a:defRPr>
            </a:lvl4pPr>
            <a:lvl5pPr marL="0" indent="0" algn="l">
              <a:buFont typeface="Arial" panose="020B0604020202020204" pitchFamily="34" charset="0"/>
              <a:buNone/>
              <a:defRPr sz="750">
                <a:solidFill>
                  <a:schemeClr val="tx1"/>
                </a:solidFill>
              </a:defRPr>
            </a:lvl5pPr>
            <a:lvl6pPr algn="l">
              <a:defRPr sz="788">
                <a:solidFill>
                  <a:schemeClr val="tx1"/>
                </a:solidFill>
              </a:defRPr>
            </a:lvl6pPr>
            <a:lvl7pPr algn="l">
              <a:defRPr sz="675">
                <a:solidFill>
                  <a:schemeClr val="tx1"/>
                </a:solidFill>
              </a:defRPr>
            </a:lvl7pPr>
            <a:lvl8pPr algn="l">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1" name="Espace réservé du texte 11">
            <a:extLst>
              <a:ext uri="{FF2B5EF4-FFF2-40B4-BE49-F238E27FC236}">
                <a16:creationId xmlns:a16="http://schemas.microsoft.com/office/drawing/2014/main" id="{D757AA25-6FBB-4527-A0B2-91BA832FAA6A}"/>
              </a:ext>
            </a:extLst>
          </p:cNvPr>
          <p:cNvSpPr>
            <a:spLocks noGrp="1"/>
          </p:cNvSpPr>
          <p:nvPr>
            <p:ph type="body" sz="quarter" idx="31" hasCustomPrompt="1"/>
          </p:nvPr>
        </p:nvSpPr>
        <p:spPr>
          <a:xfrm>
            <a:off x="3289069" y="939225"/>
            <a:ext cx="2565000" cy="1176712"/>
          </a:xfrm>
          <a:noFill/>
        </p:spPr>
        <p:txBody>
          <a:bodyPr anchor="b"/>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spcBef>
                <a:spcPts val="150"/>
              </a:spcBef>
              <a:spcAft>
                <a:spcPts val="150"/>
              </a:spcAft>
              <a:defRPr sz="900">
                <a:solidFill>
                  <a:schemeClr val="accent6"/>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2" name="Espace réservé du texte 11">
            <a:extLst>
              <a:ext uri="{FF2B5EF4-FFF2-40B4-BE49-F238E27FC236}">
                <a16:creationId xmlns:a16="http://schemas.microsoft.com/office/drawing/2014/main" id="{E84AC0F5-F251-49D0-9BC3-2B8E9088B2BA}"/>
              </a:ext>
            </a:extLst>
          </p:cNvPr>
          <p:cNvSpPr>
            <a:spLocks noGrp="1"/>
          </p:cNvSpPr>
          <p:nvPr>
            <p:ph type="body" sz="quarter" idx="32" hasCustomPrompt="1"/>
          </p:nvPr>
        </p:nvSpPr>
        <p:spPr>
          <a:xfrm>
            <a:off x="3289069" y="5128966"/>
            <a:ext cx="2565000" cy="1176712"/>
          </a:xfrm>
          <a:noFill/>
        </p:spPr>
        <p:txBody>
          <a:bodyPr anchor="t"/>
          <a:lstStyle>
            <a:lvl1pPr algn="ctr">
              <a:defRPr sz="1800">
                <a:solidFill>
                  <a:schemeClr val="tx1"/>
                </a:solidFill>
              </a:defRPr>
            </a:lvl1pPr>
            <a:lvl2pPr algn="ctr">
              <a:defRPr sz="825" cap="all" baseline="0">
                <a:solidFill>
                  <a:schemeClr val="tx1"/>
                </a:solidFill>
                <a:latin typeface="Avenir Black" panose="020B0803020203020204" pitchFamily="34" charset="0"/>
                <a:ea typeface="Avenir Black" panose="020B0803020203020204" pitchFamily="34" charset="0"/>
              </a:defRPr>
            </a:lvl2pPr>
            <a:lvl3pPr algn="ctr">
              <a:spcAft>
                <a:spcPts val="150"/>
              </a:spcAft>
              <a:defRPr sz="1050">
                <a:solidFill>
                  <a:schemeClr val="tx1"/>
                </a:solidFill>
              </a:defRPr>
            </a:lvl3pPr>
            <a:lvl4pPr algn="ctr">
              <a:spcBef>
                <a:spcPts val="150"/>
              </a:spcBef>
              <a:spcAft>
                <a:spcPts val="150"/>
              </a:spcAft>
              <a:defRPr sz="900">
                <a:solidFill>
                  <a:schemeClr val="accent4"/>
                </a:solidFill>
              </a:defRPr>
            </a:lvl4pPr>
            <a:lvl5pPr marL="0" indent="0" algn="ctr">
              <a:buFont typeface="Arial" panose="020B0604020202020204" pitchFamily="34" charset="0"/>
              <a:buNone/>
              <a:defRPr sz="750">
                <a:solidFill>
                  <a:schemeClr val="tx1"/>
                </a:solidFill>
              </a:defRPr>
            </a:lvl5pPr>
            <a:lvl6pPr algn="ctr">
              <a:defRPr sz="788">
                <a:solidFill>
                  <a:schemeClr val="tx1"/>
                </a:solidFill>
              </a:defRPr>
            </a:lvl6pPr>
            <a:lvl7pPr algn="ctr">
              <a:defRPr sz="675">
                <a:solidFill>
                  <a:schemeClr val="tx1"/>
                </a:solidFill>
              </a:defRPr>
            </a:lvl7pPr>
            <a:lvl8pPr algn="ctr">
              <a:defRPr sz="600">
                <a:solidFill>
                  <a:schemeClr val="tx1"/>
                </a:solidFill>
              </a:defRPr>
            </a:lvl8pPr>
          </a:lstStyle>
          <a:p>
            <a:pPr lvl="0"/>
            <a:r>
              <a:rPr lang="fr-FR"/>
              <a:t>#N°</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65" name="Espace réservé pour une image  64">
            <a:extLst>
              <a:ext uri="{FF2B5EF4-FFF2-40B4-BE49-F238E27FC236}">
                <a16:creationId xmlns:a16="http://schemas.microsoft.com/office/drawing/2014/main" id="{7A7BFAC0-1AF1-4C31-AD12-D123BB52B946}"/>
              </a:ext>
            </a:extLst>
          </p:cNvPr>
          <p:cNvSpPr>
            <a:spLocks noGrp="1"/>
          </p:cNvSpPr>
          <p:nvPr userDrawn="1">
            <p:ph type="pic" sz="quarter" idx="24" hasCustomPrompt="1"/>
          </p:nvPr>
        </p:nvSpPr>
        <p:spPr>
          <a:xfrm>
            <a:off x="4163932" y="2348320"/>
            <a:ext cx="1061810" cy="1070493"/>
          </a:xfrm>
          <a:custGeom>
            <a:avLst/>
            <a:gdLst>
              <a:gd name="connsiteX0" fmla="*/ 821147 w 1415746"/>
              <a:gd name="connsiteY0" fmla="*/ 570 h 1070493"/>
              <a:gd name="connsiteX1" fmla="*/ 1415746 w 1415746"/>
              <a:gd name="connsiteY1" fmla="*/ 209291 h 1070493"/>
              <a:gd name="connsiteX2" fmla="*/ 968607 w 1415746"/>
              <a:gd name="connsiteY2" fmla="*/ 494822 h 1070493"/>
              <a:gd name="connsiteX3" fmla="*/ 941702 w 1415746"/>
              <a:gd name="connsiteY3" fmla="*/ 566076 h 1070493"/>
              <a:gd name="connsiteX4" fmla="*/ 400069 w 1415746"/>
              <a:gd name="connsiteY4" fmla="*/ 1068502 h 1070493"/>
              <a:gd name="connsiteX5" fmla="*/ 14481 w 1415746"/>
              <a:gd name="connsiteY5" fmla="*/ 731070 h 1070493"/>
              <a:gd name="connsiteX6" fmla="*/ 570 w 1415746"/>
              <a:gd name="connsiteY6" fmla="*/ 582196 h 1070493"/>
              <a:gd name="connsiteX7" fmla="*/ 307084 w 1415746"/>
              <a:gd name="connsiteY7" fmla="*/ 114679 h 1070493"/>
              <a:gd name="connsiteX8" fmla="*/ 725416 w 1415746"/>
              <a:gd name="connsiteY8" fmla="*/ 1740 h 1070493"/>
              <a:gd name="connsiteX9" fmla="*/ 821147 w 1415746"/>
              <a:gd name="connsiteY9" fmla="*/ 570 h 1070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5746" h="1070493">
                <a:moveTo>
                  <a:pt x="821147" y="570"/>
                </a:moveTo>
                <a:cubicBezTo>
                  <a:pt x="1042428" y="7824"/>
                  <a:pt x="1248028" y="84012"/>
                  <a:pt x="1415746" y="209291"/>
                </a:cubicBezTo>
                <a:cubicBezTo>
                  <a:pt x="1226496" y="211191"/>
                  <a:pt x="1050042" y="320485"/>
                  <a:pt x="968607" y="494822"/>
                </a:cubicBezTo>
                <a:cubicBezTo>
                  <a:pt x="957976" y="517513"/>
                  <a:pt x="948920" y="541230"/>
                  <a:pt x="941702" y="566076"/>
                </a:cubicBezTo>
                <a:cubicBezTo>
                  <a:pt x="863482" y="835796"/>
                  <a:pt x="729878" y="1095916"/>
                  <a:pt x="400069" y="1068502"/>
                </a:cubicBezTo>
                <a:cubicBezTo>
                  <a:pt x="208325" y="1052537"/>
                  <a:pt x="58447" y="916496"/>
                  <a:pt x="14481" y="731070"/>
                </a:cubicBezTo>
                <a:cubicBezTo>
                  <a:pt x="2604" y="681120"/>
                  <a:pt x="-1661" y="631376"/>
                  <a:pt x="570" y="582196"/>
                </a:cubicBezTo>
                <a:cubicBezTo>
                  <a:pt x="9691" y="382910"/>
                  <a:pt x="129318" y="205338"/>
                  <a:pt x="307084" y="114679"/>
                </a:cubicBezTo>
                <a:cubicBezTo>
                  <a:pt x="433338" y="50252"/>
                  <a:pt x="574817" y="10364"/>
                  <a:pt x="725416" y="1740"/>
                </a:cubicBezTo>
                <a:cubicBezTo>
                  <a:pt x="757603" y="-96"/>
                  <a:pt x="789535" y="-466"/>
                  <a:pt x="821147" y="570"/>
                </a:cubicBezTo>
                <a:close/>
              </a:path>
            </a:pathLst>
          </a:custGeom>
          <a:gradFill>
            <a:gsLst>
              <a:gs pos="0">
                <a:srgbClr val="490733"/>
              </a:gs>
              <a:gs pos="50000">
                <a:srgbClr val="811453"/>
              </a:gs>
              <a:gs pos="100000">
                <a:srgbClr val="C14698"/>
              </a:gs>
            </a:gsLst>
            <a:lin ang="17400000" scaled="0"/>
          </a:gradFill>
        </p:spPr>
        <p:txBody>
          <a:bodyPr wrap="square" tIns="0" rIns="468000" bIns="0" anchor="ctr">
            <a:noAutofit/>
          </a:bodyPr>
          <a:lstStyle>
            <a:lvl1pPr algn="ctr">
              <a:defRPr sz="900">
                <a:solidFill>
                  <a:schemeClr val="bg1"/>
                </a:solidFill>
              </a:defRPr>
            </a:lvl1pPr>
          </a:lstStyle>
          <a:p>
            <a:r>
              <a:rPr lang="fr-FR"/>
              <a:t> </a:t>
            </a:r>
          </a:p>
        </p:txBody>
      </p:sp>
      <p:sp>
        <p:nvSpPr>
          <p:cNvPr id="64" name="Espace réservé pour une image  63">
            <a:extLst>
              <a:ext uri="{FF2B5EF4-FFF2-40B4-BE49-F238E27FC236}">
                <a16:creationId xmlns:a16="http://schemas.microsoft.com/office/drawing/2014/main" id="{6B29AA77-5325-40B3-B580-000595C04861}"/>
              </a:ext>
            </a:extLst>
          </p:cNvPr>
          <p:cNvSpPr>
            <a:spLocks noGrp="1"/>
          </p:cNvSpPr>
          <p:nvPr userDrawn="1">
            <p:ph type="pic" sz="quarter" idx="33" hasCustomPrompt="1"/>
          </p:nvPr>
        </p:nvSpPr>
        <p:spPr>
          <a:xfrm>
            <a:off x="4849336" y="2995025"/>
            <a:ext cx="739103" cy="1496830"/>
          </a:xfrm>
          <a:custGeom>
            <a:avLst/>
            <a:gdLst>
              <a:gd name="connsiteX0" fmla="*/ 415232 w 985471"/>
              <a:gd name="connsiteY0" fmla="*/ 710 h 1496830"/>
              <a:gd name="connsiteX1" fmla="*/ 485617 w 985471"/>
              <a:gd name="connsiteY1" fmla="*/ 2145 h 1496830"/>
              <a:gd name="connsiteX2" fmla="*/ 630936 w 985471"/>
              <a:gd name="connsiteY2" fmla="*/ 37024 h 1496830"/>
              <a:gd name="connsiteX3" fmla="*/ 974687 w 985471"/>
              <a:gd name="connsiteY3" fmla="*/ 477845 h 1496830"/>
              <a:gd name="connsiteX4" fmla="*/ 946749 w 985471"/>
              <a:gd name="connsiteY4" fmla="*/ 910330 h 1496830"/>
              <a:gd name="connsiteX5" fmla="*/ 527776 w 985471"/>
              <a:gd name="connsiteY5" fmla="*/ 1496830 h 1496830"/>
              <a:gd name="connsiteX6" fmla="*/ 401702 w 985471"/>
              <a:gd name="connsiteY6" fmla="*/ 981489 h 1496830"/>
              <a:gd name="connsiteX7" fmla="*/ 342811 w 985471"/>
              <a:gd name="connsiteY7" fmla="*/ 933093 h 1496830"/>
              <a:gd name="connsiteX8" fmla="*/ 41872 w 985471"/>
              <a:gd name="connsiteY8" fmla="*/ 258345 h 1496830"/>
              <a:gd name="connsiteX9" fmla="*/ 415232 w 985471"/>
              <a:gd name="connsiteY9" fmla="*/ 710 h 149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5471" h="1496830">
                <a:moveTo>
                  <a:pt x="415232" y="710"/>
                </a:moveTo>
                <a:cubicBezTo>
                  <a:pt x="438381" y="-576"/>
                  <a:pt x="461900" y="-122"/>
                  <a:pt x="485617" y="2145"/>
                </a:cubicBezTo>
                <a:cubicBezTo>
                  <a:pt x="536670" y="7048"/>
                  <a:pt x="585160" y="19025"/>
                  <a:pt x="630936" y="37024"/>
                </a:cubicBezTo>
                <a:cubicBezTo>
                  <a:pt x="816605" y="109864"/>
                  <a:pt x="946146" y="280407"/>
                  <a:pt x="974687" y="477845"/>
                </a:cubicBezTo>
                <a:cubicBezTo>
                  <a:pt x="994987" y="618201"/>
                  <a:pt x="987148" y="764931"/>
                  <a:pt x="946749" y="910330"/>
                </a:cubicBezTo>
                <a:cubicBezTo>
                  <a:pt x="877607" y="1158826"/>
                  <a:pt x="725002" y="1361586"/>
                  <a:pt x="527776" y="1496830"/>
                </a:cubicBezTo>
                <a:cubicBezTo>
                  <a:pt x="586919" y="1317112"/>
                  <a:pt x="540439" y="1114842"/>
                  <a:pt x="401702" y="981489"/>
                </a:cubicBezTo>
                <a:cubicBezTo>
                  <a:pt x="383563" y="964120"/>
                  <a:pt x="364016" y="947941"/>
                  <a:pt x="342811" y="933093"/>
                </a:cubicBezTo>
                <a:cubicBezTo>
                  <a:pt x="112773" y="772075"/>
                  <a:pt x="-90382" y="561680"/>
                  <a:pt x="41872" y="258345"/>
                </a:cubicBezTo>
                <a:cubicBezTo>
                  <a:pt x="109231" y="103972"/>
                  <a:pt x="253186" y="9711"/>
                  <a:pt x="415232" y="710"/>
                </a:cubicBezTo>
                <a:close/>
              </a:path>
            </a:pathLst>
          </a:custGeom>
          <a:gradFill>
            <a:gsLst>
              <a:gs pos="0">
                <a:srgbClr val="2382A3"/>
              </a:gs>
              <a:gs pos="50000">
                <a:srgbClr val="66C7E2"/>
              </a:gs>
              <a:gs pos="100000">
                <a:srgbClr val="97EBFF"/>
              </a:gs>
            </a:gsLst>
            <a:lin ang="18600000" scaled="0"/>
          </a:gradFill>
        </p:spPr>
        <p:txBody>
          <a:bodyPr wrap="square" tIns="540000" bIns="504000" anchor="t">
            <a:noAutofit/>
          </a:bodyPr>
          <a:lstStyle>
            <a:lvl1pPr algn="ctr">
              <a:defRPr sz="900">
                <a:solidFill>
                  <a:schemeClr val="bg1"/>
                </a:solidFill>
              </a:defRPr>
            </a:lvl1pPr>
          </a:lstStyle>
          <a:p>
            <a:r>
              <a:rPr lang="fr-FR"/>
              <a:t> </a:t>
            </a:r>
          </a:p>
        </p:txBody>
      </p:sp>
      <p:sp>
        <p:nvSpPr>
          <p:cNvPr id="63" name="Espace réservé pour une image  62">
            <a:extLst>
              <a:ext uri="{FF2B5EF4-FFF2-40B4-BE49-F238E27FC236}">
                <a16:creationId xmlns:a16="http://schemas.microsoft.com/office/drawing/2014/main" id="{DABDE8EF-6A76-4E9B-A901-377574E8678B}"/>
              </a:ext>
            </a:extLst>
          </p:cNvPr>
          <p:cNvSpPr>
            <a:spLocks noGrp="1"/>
          </p:cNvSpPr>
          <p:nvPr userDrawn="1">
            <p:ph type="pic" sz="quarter" idx="34" hasCustomPrompt="1"/>
          </p:nvPr>
        </p:nvSpPr>
        <p:spPr>
          <a:xfrm>
            <a:off x="3555563" y="2745624"/>
            <a:ext cx="739103" cy="1496829"/>
          </a:xfrm>
          <a:custGeom>
            <a:avLst/>
            <a:gdLst>
              <a:gd name="connsiteX0" fmla="*/ 457696 w 985471"/>
              <a:gd name="connsiteY0" fmla="*/ 0 h 1496829"/>
              <a:gd name="connsiteX1" fmla="*/ 583770 w 985471"/>
              <a:gd name="connsiteY1" fmla="*/ 515341 h 1496829"/>
              <a:gd name="connsiteX2" fmla="*/ 642661 w 985471"/>
              <a:gd name="connsiteY2" fmla="*/ 563737 h 1496829"/>
              <a:gd name="connsiteX3" fmla="*/ 943600 w 985471"/>
              <a:gd name="connsiteY3" fmla="*/ 1238485 h 1496829"/>
              <a:gd name="connsiteX4" fmla="*/ 499855 w 985471"/>
              <a:gd name="connsiteY4" fmla="*/ 1494685 h 1496829"/>
              <a:gd name="connsiteX5" fmla="*/ 354536 w 985471"/>
              <a:gd name="connsiteY5" fmla="*/ 1459806 h 1496829"/>
              <a:gd name="connsiteX6" fmla="*/ 10786 w 985471"/>
              <a:gd name="connsiteY6" fmla="*/ 1018986 h 1496829"/>
              <a:gd name="connsiteX7" fmla="*/ 38724 w 985471"/>
              <a:gd name="connsiteY7" fmla="*/ 586500 h 1496829"/>
              <a:gd name="connsiteX8" fmla="*/ 457696 w 985471"/>
              <a:gd name="connsiteY8" fmla="*/ 0 h 1496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5471" h="1496829">
                <a:moveTo>
                  <a:pt x="457696" y="0"/>
                </a:moveTo>
                <a:cubicBezTo>
                  <a:pt x="398554" y="179718"/>
                  <a:pt x="445034" y="381988"/>
                  <a:pt x="583770" y="515341"/>
                </a:cubicBezTo>
                <a:cubicBezTo>
                  <a:pt x="601910" y="532711"/>
                  <a:pt x="621457" y="548889"/>
                  <a:pt x="642661" y="563737"/>
                </a:cubicBezTo>
                <a:cubicBezTo>
                  <a:pt x="872699" y="724755"/>
                  <a:pt x="1075854" y="935150"/>
                  <a:pt x="943600" y="1238485"/>
                </a:cubicBezTo>
                <a:cubicBezTo>
                  <a:pt x="866619" y="1414911"/>
                  <a:pt x="689594" y="1512825"/>
                  <a:pt x="499855" y="1494685"/>
                </a:cubicBezTo>
                <a:cubicBezTo>
                  <a:pt x="448802" y="1489782"/>
                  <a:pt x="400313" y="1477806"/>
                  <a:pt x="354536" y="1459806"/>
                </a:cubicBezTo>
                <a:cubicBezTo>
                  <a:pt x="168868" y="1386966"/>
                  <a:pt x="39327" y="1216423"/>
                  <a:pt x="10786" y="1018986"/>
                </a:cubicBezTo>
                <a:cubicBezTo>
                  <a:pt x="-9515" y="878629"/>
                  <a:pt x="-1676" y="731899"/>
                  <a:pt x="38724" y="586500"/>
                </a:cubicBezTo>
                <a:cubicBezTo>
                  <a:pt x="107866" y="338004"/>
                  <a:pt x="260471" y="135244"/>
                  <a:pt x="457696" y="0"/>
                </a:cubicBezTo>
                <a:close/>
              </a:path>
            </a:pathLst>
          </a:custGeom>
          <a:gradFill>
            <a:gsLst>
              <a:gs pos="0">
                <a:srgbClr val="EA601F"/>
              </a:gs>
              <a:gs pos="50000">
                <a:srgbClr val="FFB71B"/>
              </a:gs>
              <a:gs pos="100000">
                <a:srgbClr val="FCD077"/>
              </a:gs>
            </a:gsLst>
            <a:lin ang="7200000" scaled="0"/>
          </a:gradFill>
        </p:spPr>
        <p:txBody>
          <a:bodyPr wrap="square" tIns="540000" bIns="504000" anchor="b">
            <a:noAutofit/>
          </a:bodyPr>
          <a:lstStyle>
            <a:lvl1pPr algn="ctr">
              <a:defRPr sz="900">
                <a:solidFill>
                  <a:schemeClr val="bg1"/>
                </a:solidFill>
              </a:defRPr>
            </a:lvl1pPr>
          </a:lstStyle>
          <a:p>
            <a:r>
              <a:rPr lang="fr-FR"/>
              <a:t> </a:t>
            </a:r>
          </a:p>
        </p:txBody>
      </p:sp>
      <p:sp>
        <p:nvSpPr>
          <p:cNvPr id="62" name="Espace réservé pour une image  61">
            <a:extLst>
              <a:ext uri="{FF2B5EF4-FFF2-40B4-BE49-F238E27FC236}">
                <a16:creationId xmlns:a16="http://schemas.microsoft.com/office/drawing/2014/main" id="{546E6F05-857A-45AA-A0D9-975FED0AEA83}"/>
              </a:ext>
            </a:extLst>
          </p:cNvPr>
          <p:cNvSpPr>
            <a:spLocks noGrp="1"/>
          </p:cNvSpPr>
          <p:nvPr userDrawn="1">
            <p:ph type="pic" sz="quarter" idx="35" hasCustomPrompt="1"/>
          </p:nvPr>
        </p:nvSpPr>
        <p:spPr>
          <a:xfrm>
            <a:off x="3916259" y="3818665"/>
            <a:ext cx="1061810" cy="1070494"/>
          </a:xfrm>
          <a:custGeom>
            <a:avLst/>
            <a:gdLst>
              <a:gd name="connsiteX0" fmla="*/ 1015678 w 1415746"/>
              <a:gd name="connsiteY0" fmla="*/ 1992 h 1070494"/>
              <a:gd name="connsiteX1" fmla="*/ 1401265 w 1415746"/>
              <a:gd name="connsiteY1" fmla="*/ 339424 h 1070494"/>
              <a:gd name="connsiteX2" fmla="*/ 1415177 w 1415746"/>
              <a:gd name="connsiteY2" fmla="*/ 488298 h 1070494"/>
              <a:gd name="connsiteX3" fmla="*/ 1108662 w 1415746"/>
              <a:gd name="connsiteY3" fmla="*/ 955816 h 1070494"/>
              <a:gd name="connsiteX4" fmla="*/ 690330 w 1415746"/>
              <a:gd name="connsiteY4" fmla="*/ 1068755 h 1070494"/>
              <a:gd name="connsiteX5" fmla="*/ 0 w 1415746"/>
              <a:gd name="connsiteY5" fmla="*/ 861203 h 1070494"/>
              <a:gd name="connsiteX6" fmla="*/ 447140 w 1415746"/>
              <a:gd name="connsiteY6" fmla="*/ 575672 h 1070494"/>
              <a:gd name="connsiteX7" fmla="*/ 474044 w 1415746"/>
              <a:gd name="connsiteY7" fmla="*/ 504418 h 1070494"/>
              <a:gd name="connsiteX8" fmla="*/ 1015678 w 1415746"/>
              <a:gd name="connsiteY8" fmla="*/ 1992 h 107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5746" h="1070494">
                <a:moveTo>
                  <a:pt x="1015678" y="1992"/>
                </a:moveTo>
                <a:cubicBezTo>
                  <a:pt x="1207421" y="17958"/>
                  <a:pt x="1357299" y="153998"/>
                  <a:pt x="1401265" y="339424"/>
                </a:cubicBezTo>
                <a:cubicBezTo>
                  <a:pt x="1413142" y="389374"/>
                  <a:pt x="1417408" y="439119"/>
                  <a:pt x="1415177" y="488298"/>
                </a:cubicBezTo>
                <a:cubicBezTo>
                  <a:pt x="1406055" y="687585"/>
                  <a:pt x="1286429" y="865156"/>
                  <a:pt x="1108662" y="955816"/>
                </a:cubicBezTo>
                <a:cubicBezTo>
                  <a:pt x="982408" y="1020242"/>
                  <a:pt x="840930" y="1060130"/>
                  <a:pt x="690330" y="1068755"/>
                </a:cubicBezTo>
                <a:cubicBezTo>
                  <a:pt x="432834" y="1083437"/>
                  <a:pt x="191678" y="1004379"/>
                  <a:pt x="0" y="861203"/>
                </a:cubicBezTo>
                <a:cubicBezTo>
                  <a:pt x="189250" y="859304"/>
                  <a:pt x="365704" y="750009"/>
                  <a:pt x="447140" y="575672"/>
                </a:cubicBezTo>
                <a:cubicBezTo>
                  <a:pt x="457770" y="552982"/>
                  <a:pt x="466826" y="529265"/>
                  <a:pt x="474044" y="504418"/>
                </a:cubicBezTo>
                <a:cubicBezTo>
                  <a:pt x="552264" y="234698"/>
                  <a:pt x="685868" y="-25421"/>
                  <a:pt x="1015678" y="1992"/>
                </a:cubicBezTo>
                <a:close/>
              </a:path>
            </a:pathLst>
          </a:custGeom>
          <a:gradFill>
            <a:gsLst>
              <a:gs pos="0">
                <a:srgbClr val="CD2323"/>
              </a:gs>
              <a:gs pos="50000">
                <a:srgbClr val="F45151"/>
              </a:gs>
              <a:gs pos="100000">
                <a:srgbClr val="FC8E86"/>
              </a:gs>
            </a:gsLst>
            <a:lin ang="18600000" scaled="0"/>
          </a:gradFill>
        </p:spPr>
        <p:txBody>
          <a:bodyPr wrap="square" lIns="468000" tIns="0" bIns="0" anchor="ctr">
            <a:noAutofit/>
          </a:bodyPr>
          <a:lstStyle>
            <a:lvl1pPr algn="ctr">
              <a:defRPr sz="900">
                <a:solidFill>
                  <a:schemeClr val="bg1"/>
                </a:solidFill>
              </a:defRPr>
            </a:lvl1pPr>
          </a:lstStyle>
          <a:p>
            <a:r>
              <a:rPr lang="fr-FR"/>
              <a:t> </a:t>
            </a:r>
          </a:p>
        </p:txBody>
      </p:sp>
      <p:sp>
        <p:nvSpPr>
          <p:cNvPr id="17" name="Espace réservé du pied de page 4">
            <a:extLst>
              <a:ext uri="{FF2B5EF4-FFF2-40B4-BE49-F238E27FC236}">
                <a16:creationId xmlns:a16="http://schemas.microsoft.com/office/drawing/2014/main" id="{8098B915-DF4A-49A8-9EAF-5DB63909D27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963866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V_court">
    <p:spTree>
      <p:nvGrpSpPr>
        <p:cNvPr id="1" name=""/>
        <p:cNvGrpSpPr/>
        <p:nvPr/>
      </p:nvGrpSpPr>
      <p:grpSpPr>
        <a:xfrm>
          <a:off x="0" y="0"/>
          <a:ext cx="0" cy="0"/>
          <a:chOff x="0" y="0"/>
          <a:chExt cx="0" cy="0"/>
        </a:xfrm>
      </p:grpSpPr>
      <p:sp>
        <p:nvSpPr>
          <p:cNvPr id="11" name="Espace réservé du texte 11">
            <a:extLst>
              <a:ext uri="{FF2B5EF4-FFF2-40B4-BE49-F238E27FC236}">
                <a16:creationId xmlns:a16="http://schemas.microsoft.com/office/drawing/2014/main" id="{6366E7E2-7182-4C10-B42C-76836C268D92}"/>
              </a:ext>
            </a:extLst>
          </p:cNvPr>
          <p:cNvSpPr>
            <a:spLocks noGrp="1"/>
          </p:cNvSpPr>
          <p:nvPr>
            <p:ph type="body" sz="quarter" idx="14" hasCustomPrompt="1"/>
          </p:nvPr>
        </p:nvSpPr>
        <p:spPr>
          <a:xfrm>
            <a:off x="359568" y="3386622"/>
            <a:ext cx="4212431" cy="2307168"/>
          </a:xfrm>
        </p:spPr>
        <p:txBody>
          <a:bodyPr/>
          <a:lstStyle>
            <a:lvl1pPr>
              <a:defRPr sz="825" cap="all" baseline="0">
                <a:solidFill>
                  <a:schemeClr val="tx1"/>
                </a:solidFill>
              </a:defRPr>
            </a:lvl1pPr>
            <a:lvl2pPr>
              <a:spcBef>
                <a:spcPts val="900"/>
              </a:spcBef>
              <a:spcAft>
                <a:spcPts val="0"/>
              </a:spcAft>
              <a:defRPr sz="825">
                <a:latin typeface="+mj-lt"/>
                <a:ea typeface="Avenir Black" panose="020B0803020203020204" pitchFamily="34" charset="0"/>
              </a:defRPr>
            </a:lvl2pPr>
            <a:lvl3pPr>
              <a:defRPr sz="825">
                <a:latin typeface="Avenir Black" panose="020B0803020203020204" pitchFamily="34" charset="0"/>
                <a:ea typeface="Avenir Black" panose="020B0803020203020204" pitchFamily="34" charset="0"/>
              </a:defRPr>
            </a:lvl3pPr>
            <a:lvl4pPr>
              <a:spcBef>
                <a:spcPts val="225"/>
              </a:spcBef>
              <a:spcAft>
                <a:spcPts val="225"/>
              </a:spcAft>
              <a:defRPr sz="788"/>
            </a:lvl4pPr>
            <a:lvl5pPr>
              <a:spcBef>
                <a:spcPts val="150"/>
              </a:spcBef>
              <a:spcAft>
                <a:spcPts val="75"/>
              </a:spcAft>
              <a:defRPr sz="675"/>
            </a:lvl5pPr>
            <a:lvl6pPr>
              <a:defRPr sz="675"/>
            </a:lvl6pPr>
            <a:lvl7pPr>
              <a:defRPr sz="675"/>
            </a:lvl7pPr>
            <a:lvl8pPr>
              <a:defRPr sz="675"/>
            </a:lvl8pPr>
          </a:lstStyle>
          <a:p>
            <a:pPr lvl="0"/>
            <a:r>
              <a:rPr lang="fr-FR"/>
              <a:t>Référence récentes</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050000" cy="263149"/>
          </a:xfrm>
        </p:spPr>
        <p:txBody>
          <a:bodyPr/>
          <a:lstStyle>
            <a:lvl1pPr>
              <a:defRPr cap="none" baseline="0"/>
            </a:lvl1pPr>
          </a:lstStyle>
          <a:p>
            <a:r>
              <a:rPr lang="fr-FR"/>
              <a:t>Prénom NOM</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4050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fonction</a:t>
            </a:r>
          </a:p>
        </p:txBody>
      </p:sp>
      <p:sp>
        <p:nvSpPr>
          <p:cNvPr id="14" name="Forme libre : forme 13">
            <a:extLst>
              <a:ext uri="{FF2B5EF4-FFF2-40B4-BE49-F238E27FC236}">
                <a16:creationId xmlns:a16="http://schemas.microsoft.com/office/drawing/2014/main" id="{AC27EFDA-01F6-4783-B2C8-15C34E30552C}"/>
              </a:ext>
            </a:extLst>
          </p:cNvPr>
          <p:cNvSpPr/>
          <p:nvPr userDrawn="1"/>
        </p:nvSpPr>
        <p:spPr>
          <a:xfrm>
            <a:off x="3" y="576638"/>
            <a:ext cx="9143999" cy="6281365"/>
          </a:xfrm>
          <a:custGeom>
            <a:avLst/>
            <a:gdLst>
              <a:gd name="connsiteX0" fmla="*/ 11930939 w 12191999"/>
              <a:gd name="connsiteY0" fmla="*/ 8 h 6281365"/>
              <a:gd name="connsiteX1" fmla="*/ 12099227 w 12191999"/>
              <a:gd name="connsiteY1" fmla="*/ 3916 h 6281365"/>
              <a:gd name="connsiteX2" fmla="*/ 12191998 w 12191999"/>
              <a:gd name="connsiteY2" fmla="*/ 10650 h 6281365"/>
              <a:gd name="connsiteX3" fmla="*/ 12191998 w 12191999"/>
              <a:gd name="connsiteY3" fmla="*/ 3048532 h 6281365"/>
              <a:gd name="connsiteX4" fmla="*/ 12191999 w 12191999"/>
              <a:gd name="connsiteY4" fmla="*/ 6281364 h 6281365"/>
              <a:gd name="connsiteX5" fmla="*/ 0 w 12191999"/>
              <a:gd name="connsiteY5" fmla="*/ 6281365 h 6281365"/>
              <a:gd name="connsiteX6" fmla="*/ 0 w 12191999"/>
              <a:gd name="connsiteY6" fmla="*/ 5176632 h 6281365"/>
              <a:gd name="connsiteX7" fmla="*/ 14341 w 12191999"/>
              <a:gd name="connsiteY7" fmla="*/ 5185647 h 6281365"/>
              <a:gd name="connsiteX8" fmla="*/ 6141223 w 12191999"/>
              <a:gd name="connsiteY8" fmla="*/ 4426035 h 6281365"/>
              <a:gd name="connsiteX9" fmla="*/ 9604667 w 12191999"/>
              <a:gd name="connsiteY9" fmla="*/ 965466 h 6281365"/>
              <a:gd name="connsiteX10" fmla="*/ 11930939 w 12191999"/>
              <a:gd name="connsiteY10" fmla="*/ 8 h 6281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1999" h="6281365">
                <a:moveTo>
                  <a:pt x="11930939" y="8"/>
                </a:moveTo>
                <a:cubicBezTo>
                  <a:pt x="11987052" y="-112"/>
                  <a:pt x="12043168" y="1191"/>
                  <a:pt x="12099227" y="3916"/>
                </a:cubicBezTo>
                <a:lnTo>
                  <a:pt x="12191998" y="10650"/>
                </a:lnTo>
                <a:lnTo>
                  <a:pt x="12191998" y="3048532"/>
                </a:lnTo>
                <a:lnTo>
                  <a:pt x="12191999" y="6281364"/>
                </a:lnTo>
                <a:lnTo>
                  <a:pt x="0" y="6281365"/>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29" name="Espace réservé pour une image  28">
            <a:extLst>
              <a:ext uri="{FF2B5EF4-FFF2-40B4-BE49-F238E27FC236}">
                <a16:creationId xmlns:a16="http://schemas.microsoft.com/office/drawing/2014/main" id="{AEC50F3C-D63B-46F5-89DF-7E84660C63EE}"/>
              </a:ext>
            </a:extLst>
          </p:cNvPr>
          <p:cNvSpPr>
            <a:spLocks noGrp="1" noChangeAspect="1"/>
          </p:cNvSpPr>
          <p:nvPr>
            <p:ph type="pic" sz="quarter" idx="16" hasCustomPrompt="1"/>
          </p:nvPr>
        </p:nvSpPr>
        <p:spPr>
          <a:xfrm>
            <a:off x="7073509" y="476250"/>
            <a:ext cx="1271703" cy="1695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2">
              <a:alpha val="2000"/>
            </a:schemeClr>
          </a:solidFill>
        </p:spPr>
        <p:txBody>
          <a:bodyPr wrap="square" anchor="ctr">
            <a:noAutofit/>
          </a:bodyPr>
          <a:lstStyle>
            <a:lvl1pPr algn="ctr">
              <a:defRPr sz="900">
                <a:solidFill>
                  <a:schemeClr val="tx1"/>
                </a:solidFill>
                <a:latin typeface="+mj-lt"/>
              </a:defRPr>
            </a:lvl1pPr>
          </a:lstStyle>
          <a:p>
            <a:r>
              <a:rPr lang="fr-FR"/>
              <a:t>Photo CV</a:t>
            </a:r>
          </a:p>
        </p:txBody>
      </p:sp>
      <p:sp>
        <p:nvSpPr>
          <p:cNvPr id="12" name="Espace réservé du texte 11">
            <a:extLst>
              <a:ext uri="{FF2B5EF4-FFF2-40B4-BE49-F238E27FC236}">
                <a16:creationId xmlns:a16="http://schemas.microsoft.com/office/drawing/2014/main" id="{09AEDDE1-C2D8-4D6A-BFEF-8BD6F86CD8BF}"/>
              </a:ext>
            </a:extLst>
          </p:cNvPr>
          <p:cNvSpPr>
            <a:spLocks noGrp="1"/>
          </p:cNvSpPr>
          <p:nvPr>
            <p:ph type="body" sz="quarter" idx="17" hasCustomPrompt="1"/>
          </p:nvPr>
        </p:nvSpPr>
        <p:spPr>
          <a:xfrm>
            <a:off x="359569" y="1465125"/>
            <a:ext cx="5777281" cy="1695599"/>
          </a:xfrm>
        </p:spPr>
        <p:txBody>
          <a:bodyPr>
            <a:normAutofit/>
          </a:bodyPr>
          <a:lstStyle>
            <a:lvl1pPr marL="0" indent="0">
              <a:spcBef>
                <a:spcPts val="450"/>
              </a:spcBef>
              <a:spcAft>
                <a:spcPts val="450"/>
              </a:spcAft>
              <a:buFont typeface="Arial" panose="020B0604020202020204" pitchFamily="34" charset="0"/>
              <a:buNone/>
              <a:defRPr sz="825" cap="none" baseline="0">
                <a:solidFill>
                  <a:schemeClr val="tx1"/>
                </a:solidFill>
              </a:defRPr>
            </a:lvl1pPr>
            <a:lvl2pPr marL="0" indent="0">
              <a:spcBef>
                <a:spcPts val="450"/>
              </a:spcBef>
              <a:spcAft>
                <a:spcPts val="450"/>
              </a:spcAft>
              <a:buFont typeface="Arial" panose="020B0604020202020204" pitchFamily="34" charset="0"/>
              <a:buNone/>
              <a:defRPr sz="825">
                <a:latin typeface="+mj-lt"/>
                <a:ea typeface="Avenir Black" panose="020B0803020203020204" pitchFamily="34" charset="0"/>
              </a:defRPr>
            </a:lvl2pPr>
            <a:lvl3pPr marL="0" indent="0">
              <a:spcBef>
                <a:spcPts val="450"/>
              </a:spcBef>
              <a:spcAft>
                <a:spcPts val="450"/>
              </a:spcAft>
              <a:buFont typeface="Arial" panose="020B0604020202020204" pitchFamily="34" charset="0"/>
              <a:buNone/>
              <a:defRPr sz="825">
                <a:solidFill>
                  <a:schemeClr val="accent1"/>
                </a:solidFill>
                <a:latin typeface="+mj-lt"/>
                <a:ea typeface="Avenir Black" panose="020B0803020203020204" pitchFamily="34" charset="0"/>
              </a:defRPr>
            </a:lvl3pPr>
            <a:lvl4pPr marL="0" indent="0">
              <a:spcBef>
                <a:spcPts val="450"/>
              </a:spcBef>
              <a:spcAft>
                <a:spcPts val="450"/>
              </a:spcAft>
              <a:buNone/>
              <a:defRPr sz="825"/>
            </a:lvl4pPr>
            <a:lvl5pPr marL="0" indent="0">
              <a:spcBef>
                <a:spcPts val="225"/>
              </a:spcBef>
              <a:spcAft>
                <a:spcPts val="225"/>
              </a:spcAft>
              <a:buNone/>
              <a:defRPr sz="825">
                <a:solidFill>
                  <a:schemeClr val="tx2"/>
                </a:solidFill>
              </a:defRPr>
            </a:lvl5pPr>
            <a:lvl6pPr marL="0" indent="0">
              <a:spcBef>
                <a:spcPts val="225"/>
              </a:spcBef>
              <a:spcAft>
                <a:spcPts val="225"/>
              </a:spcAft>
              <a:buFont typeface="Arial" panose="020B0604020202020204" pitchFamily="34" charset="0"/>
              <a:buNone/>
              <a:defRPr sz="825">
                <a:solidFill>
                  <a:schemeClr val="tx2"/>
                </a:solidFill>
              </a:defRPr>
            </a:lvl6pPr>
            <a:lvl7pPr marL="0" indent="0">
              <a:spcBef>
                <a:spcPts val="225"/>
              </a:spcBef>
              <a:spcAft>
                <a:spcPts val="225"/>
              </a:spcAft>
              <a:buFont typeface="Arial" panose="020B0604020202020204" pitchFamily="34" charset="0"/>
              <a:buNone/>
              <a:defRPr sz="825">
                <a:solidFill>
                  <a:schemeClr val="tx2"/>
                </a:solidFill>
              </a:defRPr>
            </a:lvl7pPr>
            <a:lvl8pPr marL="0" indent="0">
              <a:spcBef>
                <a:spcPts val="225"/>
              </a:spcBef>
              <a:spcAft>
                <a:spcPts val="225"/>
              </a:spcAft>
              <a:buFont typeface="Arial" panose="020B0604020202020204" pitchFamily="34" charset="0"/>
              <a:buNone/>
              <a:defRPr sz="825">
                <a:solidFill>
                  <a:schemeClr val="tx2"/>
                </a:solidFill>
              </a:defRPr>
            </a:lvl8pPr>
          </a:lstStyle>
          <a:p>
            <a:pPr lvl="0"/>
            <a:r>
              <a:rPr lang="fr-FR"/>
              <a:t>Texte niveau 1</a:t>
            </a:r>
          </a:p>
          <a:p>
            <a:pPr lvl="1"/>
            <a:r>
              <a:rPr lang="fr-FR"/>
              <a:t>Deuxième niveau</a:t>
            </a:r>
          </a:p>
          <a:p>
            <a:pPr lvl="2"/>
            <a:r>
              <a:rPr lang="fr-FR"/>
              <a:t>Troisième niveau</a:t>
            </a:r>
          </a:p>
          <a:p>
            <a:pPr lvl="3"/>
            <a:r>
              <a:rPr lang="fr-FR"/>
              <a:t>Quatrième niveau</a:t>
            </a:r>
          </a:p>
        </p:txBody>
      </p:sp>
      <p:sp>
        <p:nvSpPr>
          <p:cNvPr id="13" name="Espace réservé du texte 11">
            <a:extLst>
              <a:ext uri="{FF2B5EF4-FFF2-40B4-BE49-F238E27FC236}">
                <a16:creationId xmlns:a16="http://schemas.microsoft.com/office/drawing/2014/main" id="{EAA861DE-90A9-4F32-B051-FC87CA2B7DA2}"/>
              </a:ext>
            </a:extLst>
          </p:cNvPr>
          <p:cNvSpPr>
            <a:spLocks noGrp="1"/>
          </p:cNvSpPr>
          <p:nvPr>
            <p:ph type="body" sz="quarter" idx="18" hasCustomPrompt="1"/>
          </p:nvPr>
        </p:nvSpPr>
        <p:spPr>
          <a:xfrm>
            <a:off x="5995658" y="2707992"/>
            <a:ext cx="2788774" cy="3058485"/>
          </a:xfrm>
        </p:spPr>
        <p:txBody>
          <a:bodyPr anchor="ctr"/>
          <a:lstStyle>
            <a:lvl1pPr algn="r">
              <a:spcBef>
                <a:spcPts val="1350"/>
              </a:spcBef>
              <a:spcAft>
                <a:spcPts val="450"/>
              </a:spcAft>
              <a:defRPr sz="900" cap="all" baseline="0">
                <a:solidFill>
                  <a:schemeClr val="accent1"/>
                </a:solidFill>
              </a:defRPr>
            </a:lvl1pPr>
            <a:lvl2pPr algn="r">
              <a:spcBef>
                <a:spcPts val="0"/>
              </a:spcBef>
              <a:spcAft>
                <a:spcPts val="0"/>
              </a:spcAft>
              <a:defRPr sz="900">
                <a:latin typeface="+mj-lt"/>
                <a:ea typeface="Avenir Black" panose="020B0803020203020204" pitchFamily="34" charset="0"/>
              </a:defRPr>
            </a:lvl2pPr>
            <a:lvl3pPr algn="r">
              <a:spcBef>
                <a:spcPts val="0"/>
              </a:spcBef>
              <a:spcAft>
                <a:spcPts val="0"/>
              </a:spcAft>
              <a:defRPr sz="900">
                <a:latin typeface="Avenir Black" panose="020B0803020203020204" pitchFamily="34" charset="0"/>
                <a:ea typeface="Avenir Black" panose="020B0803020203020204" pitchFamily="34" charset="0"/>
              </a:defRPr>
            </a:lvl3pPr>
            <a:lvl4pPr marL="0" indent="0" algn="r">
              <a:spcBef>
                <a:spcPts val="0"/>
              </a:spcBef>
              <a:spcAft>
                <a:spcPts val="0"/>
              </a:spcAft>
              <a:buNone/>
              <a:defRPr sz="900"/>
            </a:lvl4pPr>
            <a:lvl5pPr marL="0" indent="0" algn="r">
              <a:spcBef>
                <a:spcPts val="0"/>
              </a:spcBef>
              <a:spcAft>
                <a:spcPts val="0"/>
              </a:spcAft>
              <a:buNone/>
              <a:defRPr sz="900"/>
            </a:lvl5pPr>
            <a:lvl6pPr marL="0" indent="0" algn="r">
              <a:spcBef>
                <a:spcPts val="0"/>
              </a:spcBef>
              <a:spcAft>
                <a:spcPts val="0"/>
              </a:spcAft>
              <a:buFont typeface="Arial" panose="020B0604020202020204" pitchFamily="34" charset="0"/>
              <a:buNone/>
              <a:defRPr sz="900"/>
            </a:lvl6pPr>
            <a:lvl7pPr marL="0" indent="0" algn="r">
              <a:spcBef>
                <a:spcPts val="0"/>
              </a:spcBef>
              <a:spcAft>
                <a:spcPts val="0"/>
              </a:spcAft>
              <a:buFont typeface="Arial" panose="020B0604020202020204" pitchFamily="34" charset="0"/>
              <a:buNone/>
              <a:defRPr sz="900"/>
            </a:lvl7pPr>
            <a:lvl8pPr marL="0" indent="0" algn="r">
              <a:spcBef>
                <a:spcPts val="0"/>
              </a:spcBef>
              <a:spcAft>
                <a:spcPts val="0"/>
              </a:spcAft>
              <a:buFont typeface="Arial" panose="020B0604020202020204" pitchFamily="34" charset="0"/>
              <a:buNone/>
              <a:defRPr sz="900"/>
            </a:lvl8pPr>
          </a:lstStyle>
          <a:p>
            <a:pPr lvl="0"/>
            <a:r>
              <a:rPr lang="fr-FR"/>
              <a:t>expertises</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9" name="Espace réservé du pied de page 4">
            <a:extLst>
              <a:ext uri="{FF2B5EF4-FFF2-40B4-BE49-F238E27FC236}">
                <a16:creationId xmlns:a16="http://schemas.microsoft.com/office/drawing/2014/main" id="{FD5C5566-F46F-45C6-B0D6-9236AFDCA6F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40059671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V_long 1">
    <p:spTree>
      <p:nvGrpSpPr>
        <p:cNvPr id="1" name=""/>
        <p:cNvGrpSpPr/>
        <p:nvPr/>
      </p:nvGrpSpPr>
      <p:grpSpPr>
        <a:xfrm>
          <a:off x="0" y="0"/>
          <a:ext cx="0" cy="0"/>
          <a:chOff x="0" y="0"/>
          <a:chExt cx="0" cy="0"/>
        </a:xfrm>
      </p:grpSpPr>
      <p:sp>
        <p:nvSpPr>
          <p:cNvPr id="24" name="Espace réservé du texte 11">
            <a:extLst>
              <a:ext uri="{FF2B5EF4-FFF2-40B4-BE49-F238E27FC236}">
                <a16:creationId xmlns:a16="http://schemas.microsoft.com/office/drawing/2014/main" id="{941167FD-D378-4976-B7F5-E366EBA0B36C}"/>
              </a:ext>
            </a:extLst>
          </p:cNvPr>
          <p:cNvSpPr>
            <a:spLocks noGrp="1"/>
          </p:cNvSpPr>
          <p:nvPr>
            <p:ph type="body" sz="quarter" idx="18" hasCustomPrompt="1"/>
          </p:nvPr>
        </p:nvSpPr>
        <p:spPr>
          <a:xfrm>
            <a:off x="5853969" y="3886200"/>
            <a:ext cx="2726506" cy="2495549"/>
          </a:xfrm>
          <a:noFill/>
        </p:spPr>
        <p:txBody>
          <a:bodyPr>
            <a:noAutofit/>
          </a:bodyPr>
          <a:lstStyle>
            <a:lvl1pPr>
              <a:spcBef>
                <a:spcPts val="750"/>
              </a:spcBef>
              <a:defRPr sz="825" cap="all" baseline="0">
                <a:solidFill>
                  <a:schemeClr val="tx1"/>
                </a:solidFill>
              </a:defRPr>
            </a:lvl1pPr>
            <a:lvl2pPr>
              <a:spcBef>
                <a:spcPts val="9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788"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675"/>
            </a:lvl6pPr>
            <a:lvl7pPr>
              <a:defRPr sz="675"/>
            </a:lvl7pPr>
            <a:lvl8pPr>
              <a:defRPr sz="675"/>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2" name="Espace réservé du texte 11">
            <a:extLst>
              <a:ext uri="{FF2B5EF4-FFF2-40B4-BE49-F238E27FC236}">
                <a16:creationId xmlns:a16="http://schemas.microsoft.com/office/drawing/2014/main" id="{09AEDDE1-C2D8-4D6A-BFEF-8BD6F86CD8BF}"/>
              </a:ext>
            </a:extLst>
          </p:cNvPr>
          <p:cNvSpPr>
            <a:spLocks noGrp="1"/>
          </p:cNvSpPr>
          <p:nvPr>
            <p:ph type="body" sz="quarter" idx="17" hasCustomPrompt="1"/>
          </p:nvPr>
        </p:nvSpPr>
        <p:spPr>
          <a:xfrm>
            <a:off x="359568" y="1465125"/>
            <a:ext cx="4118761" cy="302647"/>
          </a:xfrm>
          <a:noFill/>
        </p:spPr>
        <p:txBody>
          <a:bodyPr wrap="square">
            <a:spAutoFit/>
          </a:bodyPr>
          <a:lstStyle>
            <a:lvl1pPr marL="0" indent="0">
              <a:spcBef>
                <a:spcPts val="0"/>
              </a:spcBef>
              <a:spcAft>
                <a:spcPts val="225"/>
              </a:spcAft>
              <a:buFont typeface="Arial" panose="020B0604020202020204" pitchFamily="34" charset="0"/>
              <a:buNone/>
              <a:defRPr sz="900" cap="none" baseline="0">
                <a:solidFill>
                  <a:schemeClr val="tx1"/>
                </a:solidFill>
                <a:latin typeface="+mj-lt"/>
              </a:defRPr>
            </a:lvl1pPr>
            <a:lvl2pPr marL="0" indent="0">
              <a:spcBef>
                <a:spcPts val="0"/>
              </a:spcBef>
              <a:spcAft>
                <a:spcPts val="0"/>
              </a:spcAft>
              <a:buFont typeface="Arial" panose="020B0604020202020204" pitchFamily="34" charset="0"/>
              <a:buNone/>
              <a:defRPr sz="9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900" cap="all" baseline="0">
                <a:solidFill>
                  <a:schemeClr val="accent2"/>
                </a:solidFill>
                <a:latin typeface="Avenir Black" panose="020B0803020203020204" pitchFamily="34" charset="0"/>
                <a:ea typeface="Avenir Black" panose="020B0803020203020204" pitchFamily="34" charset="0"/>
              </a:defRPr>
            </a:lvl3pPr>
            <a:lvl4pPr marL="0" indent="0">
              <a:spcBef>
                <a:spcPts val="0"/>
              </a:spcBef>
              <a:spcAft>
                <a:spcPts val="0"/>
              </a:spcAft>
              <a:buNone/>
              <a:defRPr sz="900" cap="all" baseline="0">
                <a:solidFill>
                  <a:schemeClr val="accent2"/>
                </a:solidFill>
                <a:latin typeface="Avenir Black" panose="020B0803020203020204" pitchFamily="34" charset="0"/>
              </a:defRPr>
            </a:lvl4pPr>
            <a:lvl5pPr marL="0" indent="0">
              <a:spcBef>
                <a:spcPts val="225"/>
              </a:spcBef>
              <a:spcAft>
                <a:spcPts val="225"/>
              </a:spcAft>
              <a:buNone/>
              <a:defRPr sz="825">
                <a:solidFill>
                  <a:schemeClr val="tx2"/>
                </a:solidFill>
              </a:defRPr>
            </a:lvl5pPr>
            <a:lvl6pPr marL="0" indent="0">
              <a:spcBef>
                <a:spcPts val="225"/>
              </a:spcBef>
              <a:spcAft>
                <a:spcPts val="225"/>
              </a:spcAft>
              <a:buFont typeface="Arial" panose="020B0604020202020204" pitchFamily="34" charset="0"/>
              <a:buNone/>
              <a:defRPr sz="825">
                <a:solidFill>
                  <a:schemeClr val="tx2"/>
                </a:solidFill>
              </a:defRPr>
            </a:lvl6pPr>
            <a:lvl7pPr marL="0" indent="0">
              <a:spcBef>
                <a:spcPts val="225"/>
              </a:spcBef>
              <a:spcAft>
                <a:spcPts val="225"/>
              </a:spcAft>
              <a:buFont typeface="Arial" panose="020B0604020202020204" pitchFamily="34" charset="0"/>
              <a:buNone/>
              <a:defRPr sz="825">
                <a:solidFill>
                  <a:schemeClr val="tx2"/>
                </a:solidFill>
              </a:defRPr>
            </a:lvl7pPr>
            <a:lvl8pPr marL="0" indent="0">
              <a:spcBef>
                <a:spcPts val="225"/>
              </a:spcBef>
              <a:spcAft>
                <a:spcPts val="225"/>
              </a:spcAft>
              <a:buFont typeface="Arial" panose="020B0604020202020204" pitchFamily="34" charset="0"/>
              <a:buNone/>
              <a:defRPr sz="825">
                <a:solidFill>
                  <a:schemeClr val="tx2"/>
                </a:solidFill>
              </a:defRPr>
            </a:lvl8pPr>
          </a:lstStyle>
          <a:p>
            <a:pPr lvl="0"/>
            <a:r>
              <a:rPr lang="fr-FR"/>
              <a:t>Prénom NOM</a:t>
            </a:r>
          </a:p>
          <a:p>
            <a:pPr lvl="1"/>
            <a:r>
              <a:rPr lang="fr-FR"/>
              <a:t>Deuxième niveau</a:t>
            </a:r>
          </a:p>
        </p:txBody>
      </p:sp>
      <p:sp>
        <p:nvSpPr>
          <p:cNvPr id="16" name="Forme libre : forme 15">
            <a:extLst>
              <a:ext uri="{FF2B5EF4-FFF2-40B4-BE49-F238E27FC236}">
                <a16:creationId xmlns:a16="http://schemas.microsoft.com/office/drawing/2014/main" id="{59D8101B-8262-4CF6-AD04-F5DAD315AB2A}"/>
              </a:ext>
            </a:extLst>
          </p:cNvPr>
          <p:cNvSpPr/>
          <p:nvPr userDrawn="1"/>
        </p:nvSpPr>
        <p:spPr>
          <a:xfrm rot="5400000" flipV="1">
            <a:off x="4531395" y="2245393"/>
            <a:ext cx="6858000" cy="2367214"/>
          </a:xfrm>
          <a:custGeom>
            <a:avLst/>
            <a:gdLst>
              <a:gd name="connsiteX0" fmla="*/ 0 w 6858000"/>
              <a:gd name="connsiteY0" fmla="*/ 3156283 h 3156285"/>
              <a:gd name="connsiteX1" fmla="*/ 3498910 w 6858000"/>
              <a:gd name="connsiteY1" fmla="*/ 3156285 h 3156285"/>
              <a:gd name="connsiteX2" fmla="*/ 4812595 w 6858000"/>
              <a:gd name="connsiteY2" fmla="*/ 3156285 h 3156285"/>
              <a:gd name="connsiteX3" fmla="*/ 6126280 w 6858000"/>
              <a:gd name="connsiteY3" fmla="*/ 3156285 h 3156285"/>
              <a:gd name="connsiteX4" fmla="*/ 6858000 w 6858000"/>
              <a:gd name="connsiteY4" fmla="*/ 3156285 h 3156285"/>
              <a:gd name="connsiteX5" fmla="*/ 6858000 w 6858000"/>
              <a:gd name="connsiteY5" fmla="*/ 1951012 h 3156285"/>
              <a:gd name="connsiteX6" fmla="*/ 6584774 w 6858000"/>
              <a:gd name="connsiteY6" fmla="*/ 2224011 h 3156285"/>
              <a:gd name="connsiteX7" fmla="*/ 6080461 w 6858000"/>
              <a:gd name="connsiteY7" fmla="*/ 2623833 h 3156285"/>
              <a:gd name="connsiteX8" fmla="*/ 5900264 w 6858000"/>
              <a:gd name="connsiteY8" fmla="*/ 2720479 h 3156285"/>
              <a:gd name="connsiteX9" fmla="*/ 5841675 w 6858000"/>
              <a:gd name="connsiteY9" fmla="*/ 2746129 h 3156285"/>
              <a:gd name="connsiteX10" fmla="*/ 5730914 w 6858000"/>
              <a:gd name="connsiteY10" fmla="*/ 2793699 h 3156285"/>
              <a:gd name="connsiteX11" fmla="*/ 5543377 w 6858000"/>
              <a:gd name="connsiteY11" fmla="*/ 2858175 h 3156285"/>
              <a:gd name="connsiteX12" fmla="*/ 5138173 w 6858000"/>
              <a:gd name="connsiteY12" fmla="*/ 2944593 h 3156285"/>
              <a:gd name="connsiteX13" fmla="*/ 4966623 w 6858000"/>
              <a:gd name="connsiteY13" fmla="*/ 2959983 h 3156285"/>
              <a:gd name="connsiteX14" fmla="*/ 4923106 w 6858000"/>
              <a:gd name="connsiteY14" fmla="*/ 2963123 h 3156285"/>
              <a:gd name="connsiteX15" fmla="*/ 4812595 w 6858000"/>
              <a:gd name="connsiteY15" fmla="*/ 2964113 h 3156285"/>
              <a:gd name="connsiteX16" fmla="*/ 4702085 w 6858000"/>
              <a:gd name="connsiteY16" fmla="*/ 2963123 h 3156285"/>
              <a:gd name="connsiteX17" fmla="*/ 4658568 w 6858000"/>
              <a:gd name="connsiteY17" fmla="*/ 2959983 h 3156285"/>
              <a:gd name="connsiteX18" fmla="*/ 4487018 w 6858000"/>
              <a:gd name="connsiteY18" fmla="*/ 2944593 h 3156285"/>
              <a:gd name="connsiteX19" fmla="*/ 4081813 w 6858000"/>
              <a:gd name="connsiteY19" fmla="*/ 2858175 h 3156285"/>
              <a:gd name="connsiteX20" fmla="*/ 3894276 w 6858000"/>
              <a:gd name="connsiteY20" fmla="*/ 2793699 h 3156285"/>
              <a:gd name="connsiteX21" fmla="*/ 3783517 w 6858000"/>
              <a:gd name="connsiteY21" fmla="*/ 2746129 h 3156285"/>
              <a:gd name="connsiteX22" fmla="*/ 3724928 w 6858000"/>
              <a:gd name="connsiteY22" fmla="*/ 2720479 h 3156285"/>
              <a:gd name="connsiteX23" fmla="*/ 3544730 w 6858000"/>
              <a:gd name="connsiteY23" fmla="*/ 2623833 h 3156285"/>
              <a:gd name="connsiteX24" fmla="*/ 3040416 w 6858000"/>
              <a:gd name="connsiteY24" fmla="*/ 2224011 h 3156285"/>
              <a:gd name="connsiteX25" fmla="*/ 1300092 w 6858000"/>
              <a:gd name="connsiteY25" fmla="*/ 485131 h 3156285"/>
              <a:gd name="connsiteX26" fmla="*/ 131179 w 6858000"/>
              <a:gd name="connsiteY26" fmla="*/ 5 h 3156285"/>
              <a:gd name="connsiteX27" fmla="*/ 46617 w 6858000"/>
              <a:gd name="connsiteY27" fmla="*/ 1969 h 3156285"/>
              <a:gd name="connsiteX28" fmla="*/ 1 w 6858000"/>
              <a:gd name="connsiteY28" fmla="*/ 5353 h 3156285"/>
              <a:gd name="connsiteX29" fmla="*/ 1 w 6858000"/>
              <a:gd name="connsiteY29" fmla="*/ 1531839 h 31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858000" h="3156285">
                <a:moveTo>
                  <a:pt x="0" y="3156283"/>
                </a:moveTo>
                <a:lnTo>
                  <a:pt x="3498910" y="3156285"/>
                </a:lnTo>
                <a:lnTo>
                  <a:pt x="4812595" y="3156285"/>
                </a:lnTo>
                <a:lnTo>
                  <a:pt x="6126280" y="3156285"/>
                </a:lnTo>
                <a:lnTo>
                  <a:pt x="6858000" y="3156285"/>
                </a:lnTo>
                <a:lnTo>
                  <a:pt x="6858000" y="1951012"/>
                </a:lnTo>
                <a:lnTo>
                  <a:pt x="6584774" y="2224011"/>
                </a:lnTo>
                <a:cubicBezTo>
                  <a:pt x="6431448" y="2383055"/>
                  <a:pt x="6261624" y="2516231"/>
                  <a:pt x="6080461" y="2623833"/>
                </a:cubicBezTo>
                <a:lnTo>
                  <a:pt x="5900264" y="2720479"/>
                </a:lnTo>
                <a:lnTo>
                  <a:pt x="5841675" y="2746129"/>
                </a:lnTo>
                <a:lnTo>
                  <a:pt x="5730914" y="2793699"/>
                </a:lnTo>
                <a:lnTo>
                  <a:pt x="5543377" y="2858175"/>
                </a:lnTo>
                <a:cubicBezTo>
                  <a:pt x="5410399" y="2897945"/>
                  <a:pt x="5274823" y="2926779"/>
                  <a:pt x="5138173" y="2944593"/>
                </a:cubicBezTo>
                <a:lnTo>
                  <a:pt x="4966623" y="2959983"/>
                </a:lnTo>
                <a:lnTo>
                  <a:pt x="4923106" y="2963123"/>
                </a:lnTo>
                <a:lnTo>
                  <a:pt x="4812595" y="2964113"/>
                </a:lnTo>
                <a:lnTo>
                  <a:pt x="4702085" y="2963123"/>
                </a:lnTo>
                <a:lnTo>
                  <a:pt x="4658568" y="2959983"/>
                </a:lnTo>
                <a:lnTo>
                  <a:pt x="4487018" y="2944593"/>
                </a:lnTo>
                <a:cubicBezTo>
                  <a:pt x="4350369" y="2926779"/>
                  <a:pt x="4214791" y="2897945"/>
                  <a:pt x="4081813" y="2858175"/>
                </a:cubicBezTo>
                <a:lnTo>
                  <a:pt x="3894276" y="2793699"/>
                </a:lnTo>
                <a:lnTo>
                  <a:pt x="3783517" y="2746129"/>
                </a:lnTo>
                <a:lnTo>
                  <a:pt x="3724928" y="2720479"/>
                </a:lnTo>
                <a:lnTo>
                  <a:pt x="3544730" y="2623833"/>
                </a:lnTo>
                <a:cubicBezTo>
                  <a:pt x="3363567" y="2516231"/>
                  <a:pt x="3193743" y="2383055"/>
                  <a:pt x="3040416" y="2224011"/>
                </a:cubicBezTo>
                <a:lnTo>
                  <a:pt x="1300092" y="485131"/>
                </a:lnTo>
                <a:cubicBezTo>
                  <a:pt x="976855" y="162615"/>
                  <a:pt x="554122" y="907"/>
                  <a:pt x="131179" y="5"/>
                </a:cubicBezTo>
                <a:cubicBezTo>
                  <a:pt x="102983" y="-58"/>
                  <a:pt x="74785" y="599"/>
                  <a:pt x="46617" y="1969"/>
                </a:cubicBezTo>
                <a:lnTo>
                  <a:pt x="1" y="5353"/>
                </a:lnTo>
                <a:lnTo>
                  <a:pt x="1" y="1531839"/>
                </a:ln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6480000" cy="263149"/>
          </a:xfrm>
        </p:spPr>
        <p:txBody>
          <a:bodyPr/>
          <a:lstStyle>
            <a:lvl1pPr>
              <a:defRPr cap="all" baseline="0"/>
            </a:lvl1pPr>
          </a:lstStyle>
          <a:p>
            <a:r>
              <a:rPr lang="fr-FR"/>
              <a:t>Équipe « ___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6480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a:t>
            </a:r>
          </a:p>
        </p:txBody>
      </p:sp>
      <p:sp>
        <p:nvSpPr>
          <p:cNvPr id="29" name="Espace réservé pour une image  28">
            <a:extLst>
              <a:ext uri="{FF2B5EF4-FFF2-40B4-BE49-F238E27FC236}">
                <a16:creationId xmlns:a16="http://schemas.microsoft.com/office/drawing/2014/main" id="{AEC50F3C-D63B-46F5-89DF-7E84660C63EE}"/>
              </a:ext>
            </a:extLst>
          </p:cNvPr>
          <p:cNvSpPr>
            <a:spLocks noGrp="1" noChangeAspect="1"/>
          </p:cNvSpPr>
          <p:nvPr>
            <p:ph type="pic" sz="quarter" idx="16" hasCustomPrompt="1"/>
          </p:nvPr>
        </p:nvSpPr>
        <p:spPr>
          <a:xfrm>
            <a:off x="6862312" y="660088"/>
            <a:ext cx="1271703" cy="1695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Photo CV</a:t>
            </a:r>
          </a:p>
        </p:txBody>
      </p:sp>
      <p:sp>
        <p:nvSpPr>
          <p:cNvPr id="11" name="Espace réservé du texte 11">
            <a:extLst>
              <a:ext uri="{FF2B5EF4-FFF2-40B4-BE49-F238E27FC236}">
                <a16:creationId xmlns:a16="http://schemas.microsoft.com/office/drawing/2014/main" id="{6366E7E2-7182-4C10-B42C-76836C268D92}"/>
              </a:ext>
            </a:extLst>
          </p:cNvPr>
          <p:cNvSpPr>
            <a:spLocks noGrp="1"/>
          </p:cNvSpPr>
          <p:nvPr>
            <p:ph type="body" sz="quarter" idx="14" hasCustomPrompt="1"/>
          </p:nvPr>
        </p:nvSpPr>
        <p:spPr>
          <a:xfrm>
            <a:off x="359568" y="2267817"/>
            <a:ext cx="4118761" cy="1398837"/>
          </a:xfrm>
          <a:noFill/>
        </p:spPr>
        <p:txBody>
          <a:bodyPr>
            <a:noAutofit/>
          </a:bodyPr>
          <a:lstStyle>
            <a:lvl1pPr>
              <a:spcBef>
                <a:spcPts val="750"/>
              </a:spcBef>
              <a:defRPr sz="825" cap="all" baseline="0">
                <a:solidFill>
                  <a:schemeClr val="tx1"/>
                </a:solidFill>
              </a:defRPr>
            </a:lvl1pPr>
            <a:lvl2pPr>
              <a:spcBef>
                <a:spcPts val="9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788"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675"/>
            </a:lvl6pPr>
            <a:lvl7pPr>
              <a:defRPr sz="675"/>
            </a:lvl7pPr>
            <a:lvl8pPr>
              <a:defRPr sz="675"/>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4" name="Espace réservé du texte 11">
            <a:extLst>
              <a:ext uri="{FF2B5EF4-FFF2-40B4-BE49-F238E27FC236}">
                <a16:creationId xmlns:a16="http://schemas.microsoft.com/office/drawing/2014/main" id="{E121857D-1F14-42DB-9798-0FF70A4E0279}"/>
              </a:ext>
            </a:extLst>
          </p:cNvPr>
          <p:cNvSpPr>
            <a:spLocks noGrp="1"/>
          </p:cNvSpPr>
          <p:nvPr>
            <p:ph type="body" sz="quarter" idx="19" hasCustomPrompt="1"/>
          </p:nvPr>
        </p:nvSpPr>
        <p:spPr>
          <a:xfrm>
            <a:off x="359568" y="3886199"/>
            <a:ext cx="5181687" cy="2495550"/>
          </a:xfrm>
          <a:noFill/>
        </p:spPr>
        <p:txBody>
          <a:bodyPr>
            <a:noAutofit/>
          </a:bodyPr>
          <a:lstStyle>
            <a:lvl1pPr>
              <a:spcBef>
                <a:spcPts val="750"/>
              </a:spcBef>
              <a:defRPr sz="825" cap="all" baseline="0">
                <a:solidFill>
                  <a:schemeClr val="tx1"/>
                </a:solidFill>
              </a:defRPr>
            </a:lvl1pPr>
            <a:lvl2pPr>
              <a:spcBef>
                <a:spcPts val="9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788"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675"/>
            </a:lvl6pPr>
            <a:lvl7pPr>
              <a:defRPr sz="675"/>
            </a:lvl7pPr>
            <a:lvl8pPr>
              <a:defRPr sz="675"/>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0" name="Espace réservé du pied de page 4">
            <a:extLst>
              <a:ext uri="{FF2B5EF4-FFF2-40B4-BE49-F238E27FC236}">
                <a16:creationId xmlns:a16="http://schemas.microsoft.com/office/drawing/2014/main" id="{29E3B811-96DF-4CBC-AA09-1A7F7CCE105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5152980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V_long 2">
    <p:spTree>
      <p:nvGrpSpPr>
        <p:cNvPr id="1" name=""/>
        <p:cNvGrpSpPr/>
        <p:nvPr/>
      </p:nvGrpSpPr>
      <p:grpSpPr>
        <a:xfrm>
          <a:off x="0" y="0"/>
          <a:ext cx="0" cy="0"/>
          <a:chOff x="0" y="0"/>
          <a:chExt cx="0" cy="0"/>
        </a:xfrm>
      </p:grpSpPr>
      <p:sp>
        <p:nvSpPr>
          <p:cNvPr id="24" name="Espace réservé du texte 11">
            <a:extLst>
              <a:ext uri="{FF2B5EF4-FFF2-40B4-BE49-F238E27FC236}">
                <a16:creationId xmlns:a16="http://schemas.microsoft.com/office/drawing/2014/main" id="{941167FD-D378-4976-B7F5-E366EBA0B36C}"/>
              </a:ext>
            </a:extLst>
          </p:cNvPr>
          <p:cNvSpPr>
            <a:spLocks noGrp="1"/>
          </p:cNvSpPr>
          <p:nvPr>
            <p:ph type="body" sz="quarter" idx="18" hasCustomPrompt="1"/>
          </p:nvPr>
        </p:nvSpPr>
        <p:spPr>
          <a:xfrm>
            <a:off x="4728830" y="2579562"/>
            <a:ext cx="3350700" cy="4008247"/>
          </a:xfrm>
          <a:noFill/>
        </p:spPr>
        <p:txBody>
          <a:bodyPr>
            <a:noAutofit/>
          </a:bodyPr>
          <a:lstStyle>
            <a:lvl1pPr>
              <a:spcBef>
                <a:spcPts val="750"/>
              </a:spcBef>
              <a:defRPr sz="825" cap="all" baseline="0">
                <a:solidFill>
                  <a:schemeClr val="tx1"/>
                </a:solidFill>
              </a:defRPr>
            </a:lvl1pPr>
            <a:lvl2pPr>
              <a:spcBef>
                <a:spcPts val="9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788"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675"/>
            </a:lvl6pPr>
            <a:lvl7pPr>
              <a:defRPr sz="675"/>
            </a:lvl7pPr>
            <a:lvl8pPr>
              <a:defRPr sz="675"/>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2" name="Espace réservé du texte 11">
            <a:extLst>
              <a:ext uri="{FF2B5EF4-FFF2-40B4-BE49-F238E27FC236}">
                <a16:creationId xmlns:a16="http://schemas.microsoft.com/office/drawing/2014/main" id="{09AEDDE1-C2D8-4D6A-BFEF-8BD6F86CD8BF}"/>
              </a:ext>
            </a:extLst>
          </p:cNvPr>
          <p:cNvSpPr>
            <a:spLocks noGrp="1"/>
          </p:cNvSpPr>
          <p:nvPr>
            <p:ph type="body" sz="quarter" idx="17" hasCustomPrompt="1"/>
          </p:nvPr>
        </p:nvSpPr>
        <p:spPr>
          <a:xfrm>
            <a:off x="359568" y="1465125"/>
            <a:ext cx="4118761" cy="302647"/>
          </a:xfrm>
          <a:noFill/>
        </p:spPr>
        <p:txBody>
          <a:bodyPr wrap="square">
            <a:spAutoFit/>
          </a:bodyPr>
          <a:lstStyle>
            <a:lvl1pPr marL="0" indent="0">
              <a:spcBef>
                <a:spcPts val="0"/>
              </a:spcBef>
              <a:spcAft>
                <a:spcPts val="225"/>
              </a:spcAft>
              <a:buFont typeface="Arial" panose="020B0604020202020204" pitchFamily="34" charset="0"/>
              <a:buNone/>
              <a:defRPr sz="900" cap="none" baseline="0">
                <a:solidFill>
                  <a:schemeClr val="tx1"/>
                </a:solidFill>
                <a:latin typeface="+mj-lt"/>
              </a:defRPr>
            </a:lvl1pPr>
            <a:lvl2pPr marL="0" indent="0">
              <a:spcBef>
                <a:spcPts val="0"/>
              </a:spcBef>
              <a:spcAft>
                <a:spcPts val="0"/>
              </a:spcAft>
              <a:buFont typeface="Arial" panose="020B0604020202020204" pitchFamily="34" charset="0"/>
              <a:buNone/>
              <a:defRPr sz="9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900" cap="all" baseline="0">
                <a:solidFill>
                  <a:schemeClr val="accent2"/>
                </a:solidFill>
                <a:latin typeface="Avenir Black" panose="020B0803020203020204" pitchFamily="34" charset="0"/>
                <a:ea typeface="Avenir Black" panose="020B0803020203020204" pitchFamily="34" charset="0"/>
              </a:defRPr>
            </a:lvl3pPr>
            <a:lvl4pPr marL="0" indent="0">
              <a:spcBef>
                <a:spcPts val="0"/>
              </a:spcBef>
              <a:spcAft>
                <a:spcPts val="0"/>
              </a:spcAft>
              <a:buNone/>
              <a:defRPr sz="900" cap="all" baseline="0">
                <a:solidFill>
                  <a:schemeClr val="accent2"/>
                </a:solidFill>
                <a:latin typeface="Avenir Black" panose="020B0803020203020204" pitchFamily="34" charset="0"/>
              </a:defRPr>
            </a:lvl4pPr>
            <a:lvl5pPr marL="0" indent="0">
              <a:spcBef>
                <a:spcPts val="225"/>
              </a:spcBef>
              <a:spcAft>
                <a:spcPts val="225"/>
              </a:spcAft>
              <a:buNone/>
              <a:defRPr sz="825">
                <a:solidFill>
                  <a:schemeClr val="tx2"/>
                </a:solidFill>
              </a:defRPr>
            </a:lvl5pPr>
            <a:lvl6pPr marL="0" indent="0">
              <a:spcBef>
                <a:spcPts val="225"/>
              </a:spcBef>
              <a:spcAft>
                <a:spcPts val="225"/>
              </a:spcAft>
              <a:buFont typeface="Arial" panose="020B0604020202020204" pitchFamily="34" charset="0"/>
              <a:buNone/>
              <a:defRPr sz="825">
                <a:solidFill>
                  <a:schemeClr val="tx2"/>
                </a:solidFill>
              </a:defRPr>
            </a:lvl6pPr>
            <a:lvl7pPr marL="0" indent="0">
              <a:spcBef>
                <a:spcPts val="225"/>
              </a:spcBef>
              <a:spcAft>
                <a:spcPts val="225"/>
              </a:spcAft>
              <a:buFont typeface="Arial" panose="020B0604020202020204" pitchFamily="34" charset="0"/>
              <a:buNone/>
              <a:defRPr sz="825">
                <a:solidFill>
                  <a:schemeClr val="tx2"/>
                </a:solidFill>
              </a:defRPr>
            </a:lvl7pPr>
            <a:lvl8pPr marL="0" indent="0">
              <a:spcBef>
                <a:spcPts val="225"/>
              </a:spcBef>
              <a:spcAft>
                <a:spcPts val="225"/>
              </a:spcAft>
              <a:buFont typeface="Arial" panose="020B0604020202020204" pitchFamily="34" charset="0"/>
              <a:buNone/>
              <a:defRPr sz="825">
                <a:solidFill>
                  <a:schemeClr val="tx2"/>
                </a:solidFill>
              </a:defRPr>
            </a:lvl8pPr>
          </a:lstStyle>
          <a:p>
            <a:pPr lvl="0"/>
            <a:r>
              <a:rPr lang="fr-FR"/>
              <a:t>Prénom NOM</a:t>
            </a:r>
          </a:p>
          <a:p>
            <a:pPr lvl="1"/>
            <a:r>
              <a:rPr lang="fr-FR"/>
              <a:t>Deuxième niveau</a:t>
            </a:r>
          </a:p>
        </p:txBody>
      </p:sp>
      <p:sp>
        <p:nvSpPr>
          <p:cNvPr id="16" name="Forme libre : forme 15">
            <a:extLst>
              <a:ext uri="{FF2B5EF4-FFF2-40B4-BE49-F238E27FC236}">
                <a16:creationId xmlns:a16="http://schemas.microsoft.com/office/drawing/2014/main" id="{59D8101B-8262-4CF6-AD04-F5DAD315AB2A}"/>
              </a:ext>
            </a:extLst>
          </p:cNvPr>
          <p:cNvSpPr/>
          <p:nvPr userDrawn="1"/>
        </p:nvSpPr>
        <p:spPr>
          <a:xfrm rot="5400000" flipV="1">
            <a:off x="4531395" y="2245393"/>
            <a:ext cx="6858000" cy="2367214"/>
          </a:xfrm>
          <a:custGeom>
            <a:avLst/>
            <a:gdLst>
              <a:gd name="connsiteX0" fmla="*/ 0 w 6858000"/>
              <a:gd name="connsiteY0" fmla="*/ 3156283 h 3156285"/>
              <a:gd name="connsiteX1" fmla="*/ 3498910 w 6858000"/>
              <a:gd name="connsiteY1" fmla="*/ 3156285 h 3156285"/>
              <a:gd name="connsiteX2" fmla="*/ 4812595 w 6858000"/>
              <a:gd name="connsiteY2" fmla="*/ 3156285 h 3156285"/>
              <a:gd name="connsiteX3" fmla="*/ 6126280 w 6858000"/>
              <a:gd name="connsiteY3" fmla="*/ 3156285 h 3156285"/>
              <a:gd name="connsiteX4" fmla="*/ 6858000 w 6858000"/>
              <a:gd name="connsiteY4" fmla="*/ 3156285 h 3156285"/>
              <a:gd name="connsiteX5" fmla="*/ 6858000 w 6858000"/>
              <a:gd name="connsiteY5" fmla="*/ 1951012 h 3156285"/>
              <a:gd name="connsiteX6" fmla="*/ 6584774 w 6858000"/>
              <a:gd name="connsiteY6" fmla="*/ 2224011 h 3156285"/>
              <a:gd name="connsiteX7" fmla="*/ 6080461 w 6858000"/>
              <a:gd name="connsiteY7" fmla="*/ 2623833 h 3156285"/>
              <a:gd name="connsiteX8" fmla="*/ 5900264 w 6858000"/>
              <a:gd name="connsiteY8" fmla="*/ 2720479 h 3156285"/>
              <a:gd name="connsiteX9" fmla="*/ 5841675 w 6858000"/>
              <a:gd name="connsiteY9" fmla="*/ 2746129 h 3156285"/>
              <a:gd name="connsiteX10" fmla="*/ 5730914 w 6858000"/>
              <a:gd name="connsiteY10" fmla="*/ 2793699 h 3156285"/>
              <a:gd name="connsiteX11" fmla="*/ 5543377 w 6858000"/>
              <a:gd name="connsiteY11" fmla="*/ 2858175 h 3156285"/>
              <a:gd name="connsiteX12" fmla="*/ 5138173 w 6858000"/>
              <a:gd name="connsiteY12" fmla="*/ 2944593 h 3156285"/>
              <a:gd name="connsiteX13" fmla="*/ 4966623 w 6858000"/>
              <a:gd name="connsiteY13" fmla="*/ 2959983 h 3156285"/>
              <a:gd name="connsiteX14" fmla="*/ 4923106 w 6858000"/>
              <a:gd name="connsiteY14" fmla="*/ 2963123 h 3156285"/>
              <a:gd name="connsiteX15" fmla="*/ 4812595 w 6858000"/>
              <a:gd name="connsiteY15" fmla="*/ 2964113 h 3156285"/>
              <a:gd name="connsiteX16" fmla="*/ 4702085 w 6858000"/>
              <a:gd name="connsiteY16" fmla="*/ 2963123 h 3156285"/>
              <a:gd name="connsiteX17" fmla="*/ 4658568 w 6858000"/>
              <a:gd name="connsiteY17" fmla="*/ 2959983 h 3156285"/>
              <a:gd name="connsiteX18" fmla="*/ 4487018 w 6858000"/>
              <a:gd name="connsiteY18" fmla="*/ 2944593 h 3156285"/>
              <a:gd name="connsiteX19" fmla="*/ 4081813 w 6858000"/>
              <a:gd name="connsiteY19" fmla="*/ 2858175 h 3156285"/>
              <a:gd name="connsiteX20" fmla="*/ 3894276 w 6858000"/>
              <a:gd name="connsiteY20" fmla="*/ 2793699 h 3156285"/>
              <a:gd name="connsiteX21" fmla="*/ 3783517 w 6858000"/>
              <a:gd name="connsiteY21" fmla="*/ 2746129 h 3156285"/>
              <a:gd name="connsiteX22" fmla="*/ 3724928 w 6858000"/>
              <a:gd name="connsiteY22" fmla="*/ 2720479 h 3156285"/>
              <a:gd name="connsiteX23" fmla="*/ 3544730 w 6858000"/>
              <a:gd name="connsiteY23" fmla="*/ 2623833 h 3156285"/>
              <a:gd name="connsiteX24" fmla="*/ 3040416 w 6858000"/>
              <a:gd name="connsiteY24" fmla="*/ 2224011 h 3156285"/>
              <a:gd name="connsiteX25" fmla="*/ 1300092 w 6858000"/>
              <a:gd name="connsiteY25" fmla="*/ 485131 h 3156285"/>
              <a:gd name="connsiteX26" fmla="*/ 131179 w 6858000"/>
              <a:gd name="connsiteY26" fmla="*/ 5 h 3156285"/>
              <a:gd name="connsiteX27" fmla="*/ 46617 w 6858000"/>
              <a:gd name="connsiteY27" fmla="*/ 1969 h 3156285"/>
              <a:gd name="connsiteX28" fmla="*/ 1 w 6858000"/>
              <a:gd name="connsiteY28" fmla="*/ 5353 h 3156285"/>
              <a:gd name="connsiteX29" fmla="*/ 1 w 6858000"/>
              <a:gd name="connsiteY29" fmla="*/ 1531839 h 31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858000" h="3156285">
                <a:moveTo>
                  <a:pt x="0" y="3156283"/>
                </a:moveTo>
                <a:lnTo>
                  <a:pt x="3498910" y="3156285"/>
                </a:lnTo>
                <a:lnTo>
                  <a:pt x="4812595" y="3156285"/>
                </a:lnTo>
                <a:lnTo>
                  <a:pt x="6126280" y="3156285"/>
                </a:lnTo>
                <a:lnTo>
                  <a:pt x="6858000" y="3156285"/>
                </a:lnTo>
                <a:lnTo>
                  <a:pt x="6858000" y="1951012"/>
                </a:lnTo>
                <a:lnTo>
                  <a:pt x="6584774" y="2224011"/>
                </a:lnTo>
                <a:cubicBezTo>
                  <a:pt x="6431448" y="2383055"/>
                  <a:pt x="6261624" y="2516231"/>
                  <a:pt x="6080461" y="2623833"/>
                </a:cubicBezTo>
                <a:lnTo>
                  <a:pt x="5900264" y="2720479"/>
                </a:lnTo>
                <a:lnTo>
                  <a:pt x="5841675" y="2746129"/>
                </a:lnTo>
                <a:lnTo>
                  <a:pt x="5730914" y="2793699"/>
                </a:lnTo>
                <a:lnTo>
                  <a:pt x="5543377" y="2858175"/>
                </a:lnTo>
                <a:cubicBezTo>
                  <a:pt x="5410399" y="2897945"/>
                  <a:pt x="5274823" y="2926779"/>
                  <a:pt x="5138173" y="2944593"/>
                </a:cubicBezTo>
                <a:lnTo>
                  <a:pt x="4966623" y="2959983"/>
                </a:lnTo>
                <a:lnTo>
                  <a:pt x="4923106" y="2963123"/>
                </a:lnTo>
                <a:lnTo>
                  <a:pt x="4812595" y="2964113"/>
                </a:lnTo>
                <a:lnTo>
                  <a:pt x="4702085" y="2963123"/>
                </a:lnTo>
                <a:lnTo>
                  <a:pt x="4658568" y="2959983"/>
                </a:lnTo>
                <a:lnTo>
                  <a:pt x="4487018" y="2944593"/>
                </a:lnTo>
                <a:cubicBezTo>
                  <a:pt x="4350369" y="2926779"/>
                  <a:pt x="4214791" y="2897945"/>
                  <a:pt x="4081813" y="2858175"/>
                </a:cubicBezTo>
                <a:lnTo>
                  <a:pt x="3894276" y="2793699"/>
                </a:lnTo>
                <a:lnTo>
                  <a:pt x="3783517" y="2746129"/>
                </a:lnTo>
                <a:lnTo>
                  <a:pt x="3724928" y="2720479"/>
                </a:lnTo>
                <a:lnTo>
                  <a:pt x="3544730" y="2623833"/>
                </a:lnTo>
                <a:cubicBezTo>
                  <a:pt x="3363567" y="2516231"/>
                  <a:pt x="3193743" y="2383055"/>
                  <a:pt x="3040416" y="2224011"/>
                </a:cubicBezTo>
                <a:lnTo>
                  <a:pt x="1300092" y="485131"/>
                </a:lnTo>
                <a:cubicBezTo>
                  <a:pt x="976855" y="162615"/>
                  <a:pt x="554122" y="907"/>
                  <a:pt x="131179" y="5"/>
                </a:cubicBezTo>
                <a:cubicBezTo>
                  <a:pt x="102983" y="-58"/>
                  <a:pt x="74785" y="599"/>
                  <a:pt x="46617" y="1969"/>
                </a:cubicBezTo>
                <a:lnTo>
                  <a:pt x="1" y="5353"/>
                </a:lnTo>
                <a:lnTo>
                  <a:pt x="1" y="1531839"/>
                </a:ln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6480000" cy="263149"/>
          </a:xfrm>
        </p:spPr>
        <p:txBody>
          <a:bodyPr/>
          <a:lstStyle>
            <a:lvl1pPr>
              <a:defRPr cap="all" baseline="0"/>
            </a:lvl1pPr>
          </a:lstStyle>
          <a:p>
            <a:r>
              <a:rPr lang="fr-FR"/>
              <a:t>Équipe « ___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787609"/>
            <a:ext cx="6480000" cy="369332"/>
          </a:xfrm>
        </p:spPr>
        <p:txBody>
          <a:bodyPr>
            <a:noAutofit/>
          </a:bodyPr>
          <a:lstStyle>
            <a:lvl1pPr marL="0" indent="0">
              <a:spcBef>
                <a:spcPts val="0"/>
              </a:spcBef>
              <a:spcAft>
                <a:spcPts val="0"/>
              </a:spcAft>
              <a:buFont typeface="Arial" panose="020B0604020202020204" pitchFamily="34" charset="0"/>
              <a:buNone/>
              <a:defRPr lang="fr-FR" sz="18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a:t>
            </a:r>
          </a:p>
        </p:txBody>
      </p:sp>
      <p:sp>
        <p:nvSpPr>
          <p:cNvPr id="29" name="Espace réservé pour une image  28">
            <a:extLst>
              <a:ext uri="{FF2B5EF4-FFF2-40B4-BE49-F238E27FC236}">
                <a16:creationId xmlns:a16="http://schemas.microsoft.com/office/drawing/2014/main" id="{AEC50F3C-D63B-46F5-89DF-7E84660C63EE}"/>
              </a:ext>
            </a:extLst>
          </p:cNvPr>
          <p:cNvSpPr>
            <a:spLocks noGrp="1" noChangeAspect="1"/>
          </p:cNvSpPr>
          <p:nvPr>
            <p:ph type="pic" sz="quarter" idx="16" hasCustomPrompt="1"/>
          </p:nvPr>
        </p:nvSpPr>
        <p:spPr>
          <a:xfrm>
            <a:off x="6862312" y="660088"/>
            <a:ext cx="1271703" cy="1695600"/>
          </a:xfrm>
          <a:custGeom>
            <a:avLst/>
            <a:gdLst>
              <a:gd name="connsiteX0" fmla="*/ 1135945 w 2271890"/>
              <a:gd name="connsiteY0" fmla="*/ 0 h 2271884"/>
              <a:gd name="connsiteX1" fmla="*/ 2271890 w 2271890"/>
              <a:gd name="connsiteY1" fmla="*/ 1135942 h 2271884"/>
              <a:gd name="connsiteX2" fmla="*/ 1135945 w 2271890"/>
              <a:gd name="connsiteY2" fmla="*/ 2271884 h 2271884"/>
              <a:gd name="connsiteX3" fmla="*/ 0 w 2271890"/>
              <a:gd name="connsiteY3" fmla="*/ 1135942 h 2271884"/>
              <a:gd name="connsiteX4" fmla="*/ 1135945 w 2271890"/>
              <a:gd name="connsiteY4" fmla="*/ 0 h 22718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1890" h="2271884">
                <a:moveTo>
                  <a:pt x="1135945" y="0"/>
                </a:moveTo>
                <a:cubicBezTo>
                  <a:pt x="1763310" y="0"/>
                  <a:pt x="2271890" y="508579"/>
                  <a:pt x="2271890" y="1135942"/>
                </a:cubicBezTo>
                <a:cubicBezTo>
                  <a:pt x="2271890" y="1763305"/>
                  <a:pt x="1763310" y="2271884"/>
                  <a:pt x="1135945" y="2271884"/>
                </a:cubicBezTo>
                <a:cubicBezTo>
                  <a:pt x="508580" y="2271884"/>
                  <a:pt x="0" y="1763305"/>
                  <a:pt x="0" y="1135942"/>
                </a:cubicBezTo>
                <a:cubicBezTo>
                  <a:pt x="0" y="508579"/>
                  <a:pt x="508580" y="0"/>
                  <a:pt x="1135945" y="0"/>
                </a:cubicBezTo>
                <a:close/>
              </a:path>
            </a:pathLst>
          </a:custGeom>
          <a:solidFill>
            <a:schemeClr val="tx1">
              <a:alpha val="2000"/>
            </a:schemeClr>
          </a:solidFill>
        </p:spPr>
        <p:txBody>
          <a:bodyPr wrap="square" anchor="ctr">
            <a:noAutofit/>
          </a:bodyPr>
          <a:lstStyle>
            <a:lvl1pPr algn="ctr">
              <a:defRPr sz="900">
                <a:solidFill>
                  <a:schemeClr val="tx1"/>
                </a:solidFill>
                <a:latin typeface="+mj-lt"/>
              </a:defRPr>
            </a:lvl1pPr>
          </a:lstStyle>
          <a:p>
            <a:r>
              <a:rPr lang="fr-FR"/>
              <a:t>Photo CV</a:t>
            </a:r>
          </a:p>
        </p:txBody>
      </p:sp>
      <p:sp>
        <p:nvSpPr>
          <p:cNvPr id="11" name="Espace réservé du texte 11">
            <a:extLst>
              <a:ext uri="{FF2B5EF4-FFF2-40B4-BE49-F238E27FC236}">
                <a16:creationId xmlns:a16="http://schemas.microsoft.com/office/drawing/2014/main" id="{6366E7E2-7182-4C10-B42C-76836C268D92}"/>
              </a:ext>
            </a:extLst>
          </p:cNvPr>
          <p:cNvSpPr>
            <a:spLocks noGrp="1"/>
          </p:cNvSpPr>
          <p:nvPr>
            <p:ph type="body" sz="quarter" idx="14" hasCustomPrompt="1"/>
          </p:nvPr>
        </p:nvSpPr>
        <p:spPr>
          <a:xfrm>
            <a:off x="359568" y="2267815"/>
            <a:ext cx="4118761" cy="4320000"/>
          </a:xfrm>
          <a:noFill/>
        </p:spPr>
        <p:txBody>
          <a:bodyPr>
            <a:noAutofit/>
          </a:bodyPr>
          <a:lstStyle>
            <a:lvl1pPr>
              <a:spcBef>
                <a:spcPts val="750"/>
              </a:spcBef>
              <a:defRPr sz="825" cap="all" baseline="0">
                <a:solidFill>
                  <a:schemeClr val="tx1"/>
                </a:solidFill>
              </a:defRPr>
            </a:lvl1pPr>
            <a:lvl2pPr>
              <a:spcBef>
                <a:spcPts val="9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788"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lvl5pPr>
            <a:lvl6pPr>
              <a:defRPr sz="675"/>
            </a:lvl6pPr>
            <a:lvl7pPr>
              <a:defRPr sz="675"/>
            </a:lvl7pPr>
            <a:lvl8pPr>
              <a:defRPr sz="675"/>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9" name="Espace réservé du pied de page 4">
            <a:extLst>
              <a:ext uri="{FF2B5EF4-FFF2-40B4-BE49-F238E27FC236}">
                <a16:creationId xmlns:a16="http://schemas.microsoft.com/office/drawing/2014/main" id="{07274D9F-D220-4762-976C-E6D0A1DD267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578455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éférences_Full">
    <p:bg>
      <p:bgPr>
        <a:solidFill>
          <a:schemeClr val="bg1"/>
        </a:solidFill>
        <a:effectLst/>
      </p:bgPr>
    </p:bg>
    <p:spTree>
      <p:nvGrpSpPr>
        <p:cNvPr id="1" name=""/>
        <p:cNvGrpSpPr/>
        <p:nvPr/>
      </p:nvGrpSpPr>
      <p:grpSpPr>
        <a:xfrm>
          <a:off x="0" y="0"/>
          <a:ext cx="0" cy="0"/>
          <a:chOff x="0" y="0"/>
          <a:chExt cx="0" cy="0"/>
        </a:xfrm>
      </p:grpSpPr>
      <p:sp>
        <p:nvSpPr>
          <p:cNvPr id="37" name="Espace réservé pour une image  36">
            <a:extLst>
              <a:ext uri="{FF2B5EF4-FFF2-40B4-BE49-F238E27FC236}">
                <a16:creationId xmlns:a16="http://schemas.microsoft.com/office/drawing/2014/main" id="{7A4B720D-2E7F-4ABD-8B08-D862D7460344}"/>
              </a:ext>
            </a:extLst>
          </p:cNvPr>
          <p:cNvSpPr>
            <a:spLocks noGrp="1"/>
          </p:cNvSpPr>
          <p:nvPr>
            <p:ph type="pic" sz="quarter" idx="16" hasCustomPrompt="1"/>
          </p:nvPr>
        </p:nvSpPr>
        <p:spPr>
          <a:xfrm>
            <a:off x="3" y="2"/>
            <a:ext cx="9143999" cy="6857998"/>
          </a:xfrm>
          <a:custGeom>
            <a:avLst/>
            <a:gdLst>
              <a:gd name="connsiteX0" fmla="*/ 11525150 w 12191999"/>
              <a:gd name="connsiteY0" fmla="*/ 463254 h 6857998"/>
              <a:gd name="connsiteX1" fmla="*/ 11347150 w 12191999"/>
              <a:gd name="connsiteY1" fmla="*/ 641254 h 6857998"/>
              <a:gd name="connsiteX2" fmla="*/ 11525150 w 12191999"/>
              <a:gd name="connsiteY2" fmla="*/ 819254 h 6857998"/>
              <a:gd name="connsiteX3" fmla="*/ 11703150 w 12191999"/>
              <a:gd name="connsiteY3" fmla="*/ 641254 h 6857998"/>
              <a:gd name="connsiteX4" fmla="*/ 11525150 w 12191999"/>
              <a:gd name="connsiteY4" fmla="*/ 463254 h 6857998"/>
              <a:gd name="connsiteX5" fmla="*/ 11084936 w 12191999"/>
              <a:gd name="connsiteY5" fmla="*/ 463254 h 6857998"/>
              <a:gd name="connsiteX6" fmla="*/ 10906936 w 12191999"/>
              <a:gd name="connsiteY6" fmla="*/ 641254 h 6857998"/>
              <a:gd name="connsiteX7" fmla="*/ 11084936 w 12191999"/>
              <a:gd name="connsiteY7" fmla="*/ 819254 h 6857998"/>
              <a:gd name="connsiteX8" fmla="*/ 11262936 w 12191999"/>
              <a:gd name="connsiteY8" fmla="*/ 641254 h 6857998"/>
              <a:gd name="connsiteX9" fmla="*/ 11084936 w 12191999"/>
              <a:gd name="connsiteY9" fmla="*/ 463254 h 6857998"/>
              <a:gd name="connsiteX10" fmla="*/ 10644723 w 12191999"/>
              <a:gd name="connsiteY10" fmla="*/ 463254 h 6857998"/>
              <a:gd name="connsiteX11" fmla="*/ 10466723 w 12191999"/>
              <a:gd name="connsiteY11" fmla="*/ 641254 h 6857998"/>
              <a:gd name="connsiteX12" fmla="*/ 10644723 w 12191999"/>
              <a:gd name="connsiteY12" fmla="*/ 819254 h 6857998"/>
              <a:gd name="connsiteX13" fmla="*/ 10822723 w 12191999"/>
              <a:gd name="connsiteY13" fmla="*/ 641254 h 6857998"/>
              <a:gd name="connsiteX14" fmla="*/ 10644723 w 12191999"/>
              <a:gd name="connsiteY14" fmla="*/ 463254 h 6857998"/>
              <a:gd name="connsiteX15" fmla="*/ 10204510 w 12191999"/>
              <a:gd name="connsiteY15" fmla="*/ 463254 h 6857998"/>
              <a:gd name="connsiteX16" fmla="*/ 10026510 w 12191999"/>
              <a:gd name="connsiteY16" fmla="*/ 641254 h 6857998"/>
              <a:gd name="connsiteX17" fmla="*/ 10204510 w 12191999"/>
              <a:gd name="connsiteY17" fmla="*/ 819254 h 6857998"/>
              <a:gd name="connsiteX18" fmla="*/ 10382510 w 12191999"/>
              <a:gd name="connsiteY18" fmla="*/ 641254 h 6857998"/>
              <a:gd name="connsiteX19" fmla="*/ 10204510 w 12191999"/>
              <a:gd name="connsiteY19" fmla="*/ 463254 h 6857998"/>
              <a:gd name="connsiteX20" fmla="*/ 12191998 w 12191999"/>
              <a:gd name="connsiteY20" fmla="*/ 0 h 6857998"/>
              <a:gd name="connsiteX21" fmla="*/ 12191998 w 12191999"/>
              <a:gd name="connsiteY21" fmla="*/ 4043198 h 6857998"/>
              <a:gd name="connsiteX22" fmla="*/ 12191999 w 12191999"/>
              <a:gd name="connsiteY22" fmla="*/ 4043198 h 6857998"/>
              <a:gd name="connsiteX23" fmla="*/ 12191999 w 12191999"/>
              <a:gd name="connsiteY23" fmla="*/ 6857998 h 6857998"/>
              <a:gd name="connsiteX24" fmla="*/ 0 w 12191999"/>
              <a:gd name="connsiteY24" fmla="*/ 6857998 h 6857998"/>
              <a:gd name="connsiteX25" fmla="*/ 0 w 12191999"/>
              <a:gd name="connsiteY25" fmla="*/ 5685182 h 6857998"/>
              <a:gd name="connsiteX26" fmla="*/ 154531 w 12191999"/>
              <a:gd name="connsiteY26" fmla="*/ 5596628 h 6857998"/>
              <a:gd name="connsiteX27" fmla="*/ 1669287 w 12191999"/>
              <a:gd name="connsiteY27" fmla="*/ 5435283 h 6857998"/>
              <a:gd name="connsiteX28" fmla="*/ 4706999 w 12191999"/>
              <a:gd name="connsiteY28" fmla="*/ 6263124 h 6857998"/>
              <a:gd name="connsiteX29" fmla="*/ 8670046 w 12191999"/>
              <a:gd name="connsiteY29" fmla="*/ 4006898 h 6857998"/>
              <a:gd name="connsiteX30" fmla="*/ 9490947 w 12191999"/>
              <a:gd name="connsiteY30" fmla="*/ 984830 h 6857998"/>
              <a:gd name="connsiteX31" fmla="*/ 9983867 w 12191999"/>
              <a:gd name="connsiteY31" fmla="*/ 98641 h 6857998"/>
              <a:gd name="connsiteX32" fmla="*/ 10083499 w 12191999"/>
              <a:gd name="connsiteY32"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1999" h="6857998">
                <a:moveTo>
                  <a:pt x="11525150" y="463254"/>
                </a:moveTo>
                <a:cubicBezTo>
                  <a:pt x="11426843" y="463254"/>
                  <a:pt x="11347150" y="542947"/>
                  <a:pt x="11347150" y="641254"/>
                </a:cubicBezTo>
                <a:cubicBezTo>
                  <a:pt x="11347150" y="739561"/>
                  <a:pt x="11426843" y="819254"/>
                  <a:pt x="11525150" y="819254"/>
                </a:cubicBezTo>
                <a:cubicBezTo>
                  <a:pt x="11623457" y="819254"/>
                  <a:pt x="11703150" y="739561"/>
                  <a:pt x="11703150" y="641254"/>
                </a:cubicBezTo>
                <a:cubicBezTo>
                  <a:pt x="11703150" y="542947"/>
                  <a:pt x="11623457" y="463254"/>
                  <a:pt x="11525150" y="463254"/>
                </a:cubicBezTo>
                <a:close/>
                <a:moveTo>
                  <a:pt x="11084936" y="463254"/>
                </a:moveTo>
                <a:cubicBezTo>
                  <a:pt x="10986629" y="463254"/>
                  <a:pt x="10906936" y="542947"/>
                  <a:pt x="10906936" y="641254"/>
                </a:cubicBezTo>
                <a:cubicBezTo>
                  <a:pt x="10906936" y="739561"/>
                  <a:pt x="10986629" y="819254"/>
                  <a:pt x="11084936" y="819254"/>
                </a:cubicBezTo>
                <a:cubicBezTo>
                  <a:pt x="11183243" y="819254"/>
                  <a:pt x="11262936" y="739561"/>
                  <a:pt x="11262936" y="641254"/>
                </a:cubicBezTo>
                <a:cubicBezTo>
                  <a:pt x="11262936" y="542947"/>
                  <a:pt x="11183243" y="463254"/>
                  <a:pt x="11084936" y="463254"/>
                </a:cubicBezTo>
                <a:close/>
                <a:moveTo>
                  <a:pt x="10644723" y="463254"/>
                </a:moveTo>
                <a:cubicBezTo>
                  <a:pt x="10546416" y="463254"/>
                  <a:pt x="10466723" y="542947"/>
                  <a:pt x="10466723" y="641254"/>
                </a:cubicBezTo>
                <a:cubicBezTo>
                  <a:pt x="10466723" y="739561"/>
                  <a:pt x="10546416" y="819254"/>
                  <a:pt x="10644723" y="819254"/>
                </a:cubicBezTo>
                <a:cubicBezTo>
                  <a:pt x="10743030" y="819254"/>
                  <a:pt x="10822723" y="739561"/>
                  <a:pt x="10822723" y="641254"/>
                </a:cubicBezTo>
                <a:cubicBezTo>
                  <a:pt x="10822723" y="542947"/>
                  <a:pt x="10743030" y="463254"/>
                  <a:pt x="10644723" y="463254"/>
                </a:cubicBezTo>
                <a:close/>
                <a:moveTo>
                  <a:pt x="10204510" y="463254"/>
                </a:moveTo>
                <a:cubicBezTo>
                  <a:pt x="10106203" y="463254"/>
                  <a:pt x="10026510" y="542947"/>
                  <a:pt x="10026510" y="641254"/>
                </a:cubicBezTo>
                <a:cubicBezTo>
                  <a:pt x="10026510" y="739561"/>
                  <a:pt x="10106203" y="819254"/>
                  <a:pt x="10204510" y="819254"/>
                </a:cubicBezTo>
                <a:cubicBezTo>
                  <a:pt x="10302817" y="819254"/>
                  <a:pt x="10382510" y="739561"/>
                  <a:pt x="10382510" y="641254"/>
                </a:cubicBezTo>
                <a:cubicBezTo>
                  <a:pt x="10382510" y="542947"/>
                  <a:pt x="10302817" y="463254"/>
                  <a:pt x="10204510" y="463254"/>
                </a:cubicBezTo>
                <a:close/>
                <a:moveTo>
                  <a:pt x="12191998" y="0"/>
                </a:moveTo>
                <a:lnTo>
                  <a:pt x="12191998" y="4043198"/>
                </a:lnTo>
                <a:lnTo>
                  <a:pt x="12191999" y="4043198"/>
                </a:lnTo>
                <a:lnTo>
                  <a:pt x="12191999" y="6857998"/>
                </a:lnTo>
                <a:lnTo>
                  <a:pt x="0" y="6857998"/>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gradFill>
            <a:gsLst>
              <a:gs pos="0">
                <a:schemeClr val="tx2"/>
              </a:gs>
              <a:gs pos="50000">
                <a:schemeClr val="accent1"/>
              </a:gs>
              <a:gs pos="100000">
                <a:schemeClr val="accent2"/>
              </a:gs>
            </a:gsLst>
            <a:lin ang="18600000" scaled="0"/>
          </a:gradFill>
        </p:spPr>
        <p:txBody>
          <a:bodyPr wrap="square" lIns="648000" tIns="144000" rIns="432000" bIns="648000" anchor="t">
            <a:noAutofit/>
          </a:bodyPr>
          <a:lstStyle>
            <a:lvl1pPr algn="r">
              <a:defRPr>
                <a:solidFill>
                  <a:schemeClr val="bg1"/>
                </a:solidFill>
              </a:defRPr>
            </a:lvl1pPr>
          </a:lstStyle>
          <a:p>
            <a:r>
              <a:rPr lang="fr-FR"/>
              <a:t> </a:t>
            </a:r>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1"/>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10"/>
            <a:ext cx="2006608" cy="5495341"/>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38" name="Espace réservé pour une image  37">
            <a:extLst>
              <a:ext uri="{FF2B5EF4-FFF2-40B4-BE49-F238E27FC236}">
                <a16:creationId xmlns:a16="http://schemas.microsoft.com/office/drawing/2014/main" id="{990B358B-0FAF-428C-A8B3-808A0C2B0F6B}"/>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39" name="Espace réservé pour une image  38">
            <a:extLst>
              <a:ext uri="{FF2B5EF4-FFF2-40B4-BE49-F238E27FC236}">
                <a16:creationId xmlns:a16="http://schemas.microsoft.com/office/drawing/2014/main" id="{2B13864A-2B47-4229-8345-73C10B4F0FD0}"/>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du pied de page 4">
            <a:extLst>
              <a:ext uri="{FF2B5EF4-FFF2-40B4-BE49-F238E27FC236}">
                <a16:creationId xmlns:a16="http://schemas.microsoft.com/office/drawing/2014/main" id="{4F01156A-3E28-4048-84A8-F8738E7FC6B5}"/>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42328108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éférences_Light">
    <p:bg>
      <p:bgPr>
        <a:solidFill>
          <a:schemeClr val="bg1"/>
        </a:solidFill>
        <a:effectLst/>
      </p:bgPr>
    </p:bg>
    <p:spTree>
      <p:nvGrpSpPr>
        <p:cNvPr id="1" name=""/>
        <p:cNvGrpSpPr/>
        <p:nvPr/>
      </p:nvGrpSpPr>
      <p:grpSpPr>
        <a:xfrm>
          <a:off x="0" y="0"/>
          <a:ext cx="0" cy="0"/>
          <a:chOff x="0" y="0"/>
          <a:chExt cx="0" cy="0"/>
        </a:xfrm>
      </p:grpSpPr>
      <p:sp>
        <p:nvSpPr>
          <p:cNvPr id="28" name="Espace réservé pour une image  27">
            <a:extLst>
              <a:ext uri="{FF2B5EF4-FFF2-40B4-BE49-F238E27FC236}">
                <a16:creationId xmlns:a16="http://schemas.microsoft.com/office/drawing/2014/main" id="{576CDE1D-84CF-4642-8EF0-2AE0BB2D6A83}"/>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23" name="Forme libre : forme 22">
            <a:extLst>
              <a:ext uri="{FF2B5EF4-FFF2-40B4-BE49-F238E27FC236}">
                <a16:creationId xmlns:a16="http://schemas.microsoft.com/office/drawing/2014/main" id="{3E3DE150-70D5-4039-9E08-7FFD697F58AA}"/>
              </a:ext>
            </a:extLst>
          </p:cNvPr>
          <p:cNvSpPr/>
          <p:nvPr userDrawn="1"/>
        </p:nvSpPr>
        <p:spPr>
          <a:xfrm>
            <a:off x="2" y="3"/>
            <a:ext cx="9143999" cy="6858001"/>
          </a:xfrm>
          <a:custGeom>
            <a:avLst/>
            <a:gdLst>
              <a:gd name="connsiteX0" fmla="*/ 11525151 w 12191999"/>
              <a:gd name="connsiteY0" fmla="*/ 463254 h 6858001"/>
              <a:gd name="connsiteX1" fmla="*/ 11347151 w 12191999"/>
              <a:gd name="connsiteY1" fmla="*/ 641254 h 6858001"/>
              <a:gd name="connsiteX2" fmla="*/ 11525151 w 12191999"/>
              <a:gd name="connsiteY2" fmla="*/ 819254 h 6858001"/>
              <a:gd name="connsiteX3" fmla="*/ 11703151 w 12191999"/>
              <a:gd name="connsiteY3" fmla="*/ 641254 h 6858001"/>
              <a:gd name="connsiteX4" fmla="*/ 11525151 w 12191999"/>
              <a:gd name="connsiteY4" fmla="*/ 463254 h 6858001"/>
              <a:gd name="connsiteX5" fmla="*/ 11084937 w 12191999"/>
              <a:gd name="connsiteY5" fmla="*/ 463254 h 6858001"/>
              <a:gd name="connsiteX6" fmla="*/ 10906937 w 12191999"/>
              <a:gd name="connsiteY6" fmla="*/ 641254 h 6858001"/>
              <a:gd name="connsiteX7" fmla="*/ 11084937 w 12191999"/>
              <a:gd name="connsiteY7" fmla="*/ 819254 h 6858001"/>
              <a:gd name="connsiteX8" fmla="*/ 11262937 w 12191999"/>
              <a:gd name="connsiteY8" fmla="*/ 641254 h 6858001"/>
              <a:gd name="connsiteX9" fmla="*/ 11084937 w 12191999"/>
              <a:gd name="connsiteY9" fmla="*/ 463254 h 6858001"/>
              <a:gd name="connsiteX10" fmla="*/ 10644724 w 12191999"/>
              <a:gd name="connsiteY10" fmla="*/ 463254 h 6858001"/>
              <a:gd name="connsiteX11" fmla="*/ 10466724 w 12191999"/>
              <a:gd name="connsiteY11" fmla="*/ 641254 h 6858001"/>
              <a:gd name="connsiteX12" fmla="*/ 10644724 w 12191999"/>
              <a:gd name="connsiteY12" fmla="*/ 819254 h 6858001"/>
              <a:gd name="connsiteX13" fmla="*/ 10822724 w 12191999"/>
              <a:gd name="connsiteY13" fmla="*/ 641254 h 6858001"/>
              <a:gd name="connsiteX14" fmla="*/ 10644724 w 12191999"/>
              <a:gd name="connsiteY14" fmla="*/ 463254 h 6858001"/>
              <a:gd name="connsiteX15" fmla="*/ 10204511 w 12191999"/>
              <a:gd name="connsiteY15" fmla="*/ 463254 h 6858001"/>
              <a:gd name="connsiteX16" fmla="*/ 10026511 w 12191999"/>
              <a:gd name="connsiteY16" fmla="*/ 641254 h 6858001"/>
              <a:gd name="connsiteX17" fmla="*/ 10204511 w 12191999"/>
              <a:gd name="connsiteY17" fmla="*/ 819254 h 6858001"/>
              <a:gd name="connsiteX18" fmla="*/ 10382511 w 12191999"/>
              <a:gd name="connsiteY18" fmla="*/ 641254 h 6858001"/>
              <a:gd name="connsiteX19" fmla="*/ 10204511 w 12191999"/>
              <a:gd name="connsiteY19" fmla="*/ 463254 h 6858001"/>
              <a:gd name="connsiteX20" fmla="*/ 12191998 w 12191999"/>
              <a:gd name="connsiteY20" fmla="*/ 0 h 6858001"/>
              <a:gd name="connsiteX21" fmla="*/ 12191998 w 12191999"/>
              <a:gd name="connsiteY21" fmla="*/ 4043198 h 6858001"/>
              <a:gd name="connsiteX22" fmla="*/ 12191999 w 12191999"/>
              <a:gd name="connsiteY22" fmla="*/ 4043198 h 6858001"/>
              <a:gd name="connsiteX23" fmla="*/ 12191999 w 12191999"/>
              <a:gd name="connsiteY23" fmla="*/ 6858001 h 6858001"/>
              <a:gd name="connsiteX24" fmla="*/ 9417869 w 12191999"/>
              <a:gd name="connsiteY24" fmla="*/ 6858001 h 6858001"/>
              <a:gd name="connsiteX25" fmla="*/ 0 w 12191999"/>
              <a:gd name="connsiteY25" fmla="*/ 6858001 h 6858001"/>
              <a:gd name="connsiteX26" fmla="*/ 0 w 12191999"/>
              <a:gd name="connsiteY26" fmla="*/ 5685182 h 6858001"/>
              <a:gd name="connsiteX27" fmla="*/ 154531 w 12191999"/>
              <a:gd name="connsiteY27" fmla="*/ 5596628 h 6858001"/>
              <a:gd name="connsiteX28" fmla="*/ 1669287 w 12191999"/>
              <a:gd name="connsiteY28" fmla="*/ 5435283 h 6858001"/>
              <a:gd name="connsiteX29" fmla="*/ 4706999 w 12191999"/>
              <a:gd name="connsiteY29" fmla="*/ 6263124 h 6858001"/>
              <a:gd name="connsiteX30" fmla="*/ 8670046 w 12191999"/>
              <a:gd name="connsiteY30" fmla="*/ 4006898 h 6858001"/>
              <a:gd name="connsiteX31" fmla="*/ 9490947 w 12191999"/>
              <a:gd name="connsiteY31" fmla="*/ 984830 h 6858001"/>
              <a:gd name="connsiteX32" fmla="*/ 9983867 w 12191999"/>
              <a:gd name="connsiteY32" fmla="*/ 98641 h 6858001"/>
              <a:gd name="connsiteX33" fmla="*/ 10083499 w 12191999"/>
              <a:gd name="connsiteY33"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191999" h="6858001">
                <a:moveTo>
                  <a:pt x="11525151" y="463254"/>
                </a:moveTo>
                <a:cubicBezTo>
                  <a:pt x="11426844" y="463254"/>
                  <a:pt x="11347151" y="542947"/>
                  <a:pt x="11347151" y="641254"/>
                </a:cubicBezTo>
                <a:cubicBezTo>
                  <a:pt x="11347151" y="739561"/>
                  <a:pt x="11426844" y="819254"/>
                  <a:pt x="11525151" y="819254"/>
                </a:cubicBezTo>
                <a:cubicBezTo>
                  <a:pt x="11623458" y="819254"/>
                  <a:pt x="11703151" y="739561"/>
                  <a:pt x="11703151" y="641254"/>
                </a:cubicBezTo>
                <a:cubicBezTo>
                  <a:pt x="11703151" y="542947"/>
                  <a:pt x="11623458" y="463254"/>
                  <a:pt x="11525151" y="463254"/>
                </a:cubicBezTo>
                <a:close/>
                <a:moveTo>
                  <a:pt x="11084937" y="463254"/>
                </a:moveTo>
                <a:cubicBezTo>
                  <a:pt x="10986630" y="463254"/>
                  <a:pt x="10906937" y="542947"/>
                  <a:pt x="10906937" y="641254"/>
                </a:cubicBezTo>
                <a:cubicBezTo>
                  <a:pt x="10906937" y="739561"/>
                  <a:pt x="10986630" y="819254"/>
                  <a:pt x="11084937" y="819254"/>
                </a:cubicBezTo>
                <a:cubicBezTo>
                  <a:pt x="11183244" y="819254"/>
                  <a:pt x="11262937" y="739561"/>
                  <a:pt x="11262937" y="641254"/>
                </a:cubicBezTo>
                <a:cubicBezTo>
                  <a:pt x="11262937" y="542947"/>
                  <a:pt x="11183244" y="463254"/>
                  <a:pt x="11084937" y="463254"/>
                </a:cubicBezTo>
                <a:close/>
                <a:moveTo>
                  <a:pt x="10644724" y="463254"/>
                </a:moveTo>
                <a:cubicBezTo>
                  <a:pt x="10546417" y="463254"/>
                  <a:pt x="10466724" y="542947"/>
                  <a:pt x="10466724" y="641254"/>
                </a:cubicBezTo>
                <a:cubicBezTo>
                  <a:pt x="10466724" y="739561"/>
                  <a:pt x="10546417" y="819254"/>
                  <a:pt x="10644724" y="819254"/>
                </a:cubicBezTo>
                <a:cubicBezTo>
                  <a:pt x="10743031" y="819254"/>
                  <a:pt x="10822724" y="739561"/>
                  <a:pt x="10822724" y="641254"/>
                </a:cubicBezTo>
                <a:cubicBezTo>
                  <a:pt x="10822724" y="542947"/>
                  <a:pt x="10743031" y="463254"/>
                  <a:pt x="10644724" y="463254"/>
                </a:cubicBezTo>
                <a:close/>
                <a:moveTo>
                  <a:pt x="10204511" y="463254"/>
                </a:moveTo>
                <a:cubicBezTo>
                  <a:pt x="10106204" y="463254"/>
                  <a:pt x="10026511" y="542947"/>
                  <a:pt x="10026511" y="641254"/>
                </a:cubicBezTo>
                <a:cubicBezTo>
                  <a:pt x="10026511" y="739561"/>
                  <a:pt x="10106204" y="819254"/>
                  <a:pt x="10204511" y="819254"/>
                </a:cubicBezTo>
                <a:cubicBezTo>
                  <a:pt x="10302818" y="819254"/>
                  <a:pt x="10382511" y="739561"/>
                  <a:pt x="10382511" y="641254"/>
                </a:cubicBezTo>
                <a:cubicBezTo>
                  <a:pt x="10382511" y="542947"/>
                  <a:pt x="10302818" y="463254"/>
                  <a:pt x="10204511" y="463254"/>
                </a:cubicBezTo>
                <a:close/>
                <a:moveTo>
                  <a:pt x="12191998" y="0"/>
                </a:moveTo>
                <a:lnTo>
                  <a:pt x="12191998" y="4043198"/>
                </a:lnTo>
                <a:lnTo>
                  <a:pt x="12191999" y="4043198"/>
                </a:lnTo>
                <a:lnTo>
                  <a:pt x="12191999" y="6858001"/>
                </a:lnTo>
                <a:lnTo>
                  <a:pt x="9417869" y="6858001"/>
                </a:lnTo>
                <a:lnTo>
                  <a:pt x="0" y="6858001"/>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1"/>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09"/>
            <a:ext cx="2006608" cy="5495342"/>
          </a:xfrm>
        </p:spPr>
        <p:txBody>
          <a:bodyPr anchor="ctr">
            <a:normAutofit/>
          </a:bodyPr>
          <a:lstStyle>
            <a:lvl1pPr marL="0" indent="0" algn="r">
              <a:spcBef>
                <a:spcPts val="0"/>
              </a:spcBef>
              <a:spcAft>
                <a:spcPts val="0"/>
              </a:spcAft>
              <a:buFont typeface="Arial" panose="020B0604020202020204" pitchFamily="34" charset="0"/>
              <a:buNone/>
              <a:defRPr sz="2400">
                <a:solidFill>
                  <a:schemeClr val="accent1"/>
                </a:solidFill>
              </a:defRPr>
            </a:lvl1pPr>
            <a:lvl2pPr marL="0" indent="0" algn="r">
              <a:spcBef>
                <a:spcPts val="0"/>
              </a:spcBef>
              <a:spcAft>
                <a:spcPts val="1350"/>
              </a:spcAft>
              <a:buFont typeface="Arial" panose="020B0604020202020204" pitchFamily="34" charset="0"/>
              <a:buNone/>
              <a:defRPr sz="825">
                <a:solidFill>
                  <a:schemeClr val="tx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29" name="Espace réservé pour une image  28">
            <a:extLst>
              <a:ext uri="{FF2B5EF4-FFF2-40B4-BE49-F238E27FC236}">
                <a16:creationId xmlns:a16="http://schemas.microsoft.com/office/drawing/2014/main" id="{C36CC763-9061-425C-B379-54C9D797AA7F}"/>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4" name="Espace réservé du pied de page 4">
            <a:extLst>
              <a:ext uri="{FF2B5EF4-FFF2-40B4-BE49-F238E27FC236}">
                <a16:creationId xmlns:a16="http://schemas.microsoft.com/office/drawing/2014/main" id="{5E6ADC46-3B8D-4CAE-B2A1-2069148AB04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8931308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ocus_Métiers">
    <p:spTree>
      <p:nvGrpSpPr>
        <p:cNvPr id="1" name=""/>
        <p:cNvGrpSpPr/>
        <p:nvPr/>
      </p:nvGrpSpPr>
      <p:grpSpPr>
        <a:xfrm>
          <a:off x="0" y="0"/>
          <a:ext cx="0" cy="0"/>
          <a:chOff x="0" y="0"/>
          <a:chExt cx="0" cy="0"/>
        </a:xfrm>
      </p:grpSpPr>
      <p:sp>
        <p:nvSpPr>
          <p:cNvPr id="38" name="Espace réservé du texte 11">
            <a:extLst>
              <a:ext uri="{FF2B5EF4-FFF2-40B4-BE49-F238E27FC236}">
                <a16:creationId xmlns:a16="http://schemas.microsoft.com/office/drawing/2014/main" id="{5FC1AB98-6A68-4D30-B654-7CAB9AE47E65}"/>
              </a:ext>
            </a:extLst>
          </p:cNvPr>
          <p:cNvSpPr>
            <a:spLocks noGrp="1"/>
          </p:cNvSpPr>
          <p:nvPr>
            <p:ph type="body" sz="quarter" idx="19" hasCustomPrompt="1"/>
          </p:nvPr>
        </p:nvSpPr>
        <p:spPr>
          <a:xfrm>
            <a:off x="999563" y="2527442"/>
            <a:ext cx="3415500" cy="1346400"/>
          </a:xfrm>
          <a:noFill/>
          <a:ln w="111125">
            <a:gradFill>
              <a:gsLst>
                <a:gs pos="0">
                  <a:srgbClr val="EA601F"/>
                </a:gs>
                <a:gs pos="50000">
                  <a:srgbClr val="FFB71B"/>
                </a:gs>
                <a:gs pos="100000">
                  <a:srgbClr val="FCD077"/>
                </a:gs>
              </a:gsLst>
              <a:lin ang="0" scaled="0"/>
            </a:gradFill>
            <a:miter lim="800000"/>
          </a:ln>
        </p:spPr>
        <p:txBody>
          <a:bodyPr lIns="2088000" tIns="144000" rIns="144000" bIns="144000" anchor="ctr">
            <a:noAutofit/>
          </a:bodyPr>
          <a:lstStyle>
            <a:lvl1pPr marL="0" indent="0">
              <a:spcBef>
                <a:spcPts val="0"/>
              </a:spcBef>
              <a:spcAft>
                <a:spcPts val="0"/>
              </a:spcAft>
              <a:buFont typeface="Arial" panose="020B0604020202020204" pitchFamily="34" charset="0"/>
              <a:buNone/>
              <a:defRPr sz="1200" cap="none" baseline="0">
                <a:solidFill>
                  <a:srgbClr val="FFB71B"/>
                </a:solidFill>
                <a:latin typeface="Avenir Black" panose="020B0803020203020204" pitchFamily="34" charset="0"/>
                <a:ea typeface="Avenir Black" panose="020B0803020203020204" pitchFamily="34" charset="0"/>
              </a:defRPr>
            </a:lvl1pPr>
            <a:lvl2pPr marL="0" indent="0">
              <a:spcBef>
                <a:spcPts val="0"/>
              </a:spcBef>
              <a:spcAft>
                <a:spcPts val="0"/>
              </a:spcAft>
              <a:buFont typeface="Arial" panose="020B0604020202020204" pitchFamily="34" charset="0"/>
              <a:buNone/>
              <a:defRPr sz="900" cap="none" baseline="0">
                <a:solidFill>
                  <a:schemeClr val="tx1"/>
                </a:solidFill>
                <a:latin typeface="+mj-lt"/>
                <a:ea typeface="Avenir Black" panose="020B0803020203020204" pitchFamily="34" charset="0"/>
              </a:defRPr>
            </a:lvl2pPr>
            <a:lvl3pPr marL="0" indent="0">
              <a:spcBef>
                <a:spcPts val="0"/>
              </a:spcBef>
              <a:spcAft>
                <a:spcPts val="0"/>
              </a:spcAft>
              <a:buFont typeface="Arial" panose="020B0604020202020204" pitchFamily="34" charset="0"/>
              <a:buNone/>
              <a:defRPr sz="900" cap="none" baseline="0">
                <a:solidFill>
                  <a:schemeClr val="tx2"/>
                </a:solidFill>
                <a:latin typeface="+mj-lt"/>
                <a:ea typeface="Avenir Black" panose="020B0803020203020204" pitchFamily="34" charset="0"/>
              </a:defRPr>
            </a:lvl3pPr>
            <a:lvl4pPr marL="0" indent="0">
              <a:spcBef>
                <a:spcPts val="0"/>
              </a:spcBef>
              <a:spcAft>
                <a:spcPts val="0"/>
              </a:spcAft>
              <a:buNone/>
              <a:defRPr sz="900" cap="none" baseline="0">
                <a:solidFill>
                  <a:schemeClr val="tx2"/>
                </a:solidFill>
              </a:defRPr>
            </a:lvl4pPr>
            <a:lvl5pPr marL="0" indent="0">
              <a:spcBef>
                <a:spcPts val="0"/>
              </a:spcBef>
              <a:spcAft>
                <a:spcPts val="0"/>
              </a:spcAft>
              <a:buNone/>
              <a:defRPr sz="900" cap="none" baseline="0">
                <a:solidFill>
                  <a:schemeClr val="tx2"/>
                </a:solidFill>
              </a:defRPr>
            </a:lvl5pPr>
            <a:lvl6pPr marL="0" indent="0">
              <a:spcBef>
                <a:spcPts val="0"/>
              </a:spcBef>
              <a:spcAft>
                <a:spcPts val="0"/>
              </a:spcAft>
              <a:buFont typeface="Arial" panose="020B0604020202020204" pitchFamily="34" charset="0"/>
              <a:buNone/>
              <a:defRPr sz="900" cap="none" baseline="0">
                <a:solidFill>
                  <a:schemeClr val="tx2"/>
                </a:solidFill>
              </a:defRPr>
            </a:lvl6pPr>
            <a:lvl7pPr marL="0" indent="0">
              <a:spcBef>
                <a:spcPts val="0"/>
              </a:spcBef>
              <a:spcAft>
                <a:spcPts val="0"/>
              </a:spcAft>
              <a:buFont typeface="Arial" panose="020B0604020202020204" pitchFamily="34" charset="0"/>
              <a:buNone/>
              <a:defRPr sz="900" cap="none" baseline="0">
                <a:solidFill>
                  <a:schemeClr val="tx2"/>
                </a:solidFill>
              </a:defRPr>
            </a:lvl7pPr>
            <a:lvl8pPr marL="0" indent="0">
              <a:spcBef>
                <a:spcPts val="0"/>
              </a:spcBef>
              <a:spcAft>
                <a:spcPts val="0"/>
              </a:spcAft>
              <a:buFont typeface="Arial" panose="020B0604020202020204" pitchFamily="34" charset="0"/>
              <a:buNone/>
              <a:defRPr sz="900" cap="none" baseline="0">
                <a:solidFill>
                  <a:schemeClr val="tx2"/>
                </a:solidFill>
              </a:defRPr>
            </a:lvl8pPr>
            <a:lvl9pPr>
              <a:defRPr sz="900" cap="none" baseline="0">
                <a:solidFill>
                  <a:schemeClr val="tx2"/>
                </a:solidFill>
              </a:defRPr>
            </a:lvl9pPr>
          </a:lstStyle>
          <a:p>
            <a:pPr lvl="0"/>
            <a:r>
              <a:rPr lang="fr-FR"/>
              <a:t>Texte </a:t>
            </a:r>
            <a:r>
              <a:rPr lang="fr-FR" err="1"/>
              <a:t>niv</a:t>
            </a:r>
            <a:r>
              <a:rPr lang="fr-FR"/>
              <a:t> 1</a:t>
            </a:r>
          </a:p>
          <a:p>
            <a:pPr lvl="1"/>
            <a:r>
              <a:rPr lang="fr-FR"/>
              <a:t>Deuxième niveau</a:t>
            </a:r>
          </a:p>
        </p:txBody>
      </p:sp>
      <p:sp>
        <p:nvSpPr>
          <p:cNvPr id="41" name="Espace réservé du texte 11">
            <a:extLst>
              <a:ext uri="{FF2B5EF4-FFF2-40B4-BE49-F238E27FC236}">
                <a16:creationId xmlns:a16="http://schemas.microsoft.com/office/drawing/2014/main" id="{02DEC6E1-F4E0-40B8-8D22-11E4834AD5A7}"/>
              </a:ext>
            </a:extLst>
          </p:cNvPr>
          <p:cNvSpPr>
            <a:spLocks noGrp="1"/>
          </p:cNvSpPr>
          <p:nvPr>
            <p:ph type="body" sz="quarter" idx="25" hasCustomPrompt="1"/>
          </p:nvPr>
        </p:nvSpPr>
        <p:spPr>
          <a:xfrm>
            <a:off x="999563" y="4285555"/>
            <a:ext cx="3415500" cy="1346400"/>
          </a:xfrm>
          <a:noFill/>
          <a:ln w="111125">
            <a:gradFill>
              <a:gsLst>
                <a:gs pos="0">
                  <a:srgbClr val="2382A3"/>
                </a:gs>
                <a:gs pos="50000">
                  <a:srgbClr val="66C7E2"/>
                </a:gs>
                <a:gs pos="100000">
                  <a:srgbClr val="97EBFF"/>
                </a:gs>
              </a:gsLst>
              <a:lin ang="0" scaled="0"/>
            </a:gradFill>
            <a:miter lim="800000"/>
          </a:ln>
        </p:spPr>
        <p:txBody>
          <a:bodyPr lIns="2088000" tIns="144000" rIns="144000" bIns="144000" anchor="ctr">
            <a:noAutofit/>
          </a:bodyPr>
          <a:lstStyle>
            <a:lvl1pPr marL="0" indent="0">
              <a:spcBef>
                <a:spcPts val="0"/>
              </a:spcBef>
              <a:spcAft>
                <a:spcPts val="0"/>
              </a:spcAft>
              <a:buFont typeface="Arial" panose="020B0604020202020204" pitchFamily="34" charset="0"/>
              <a:buNone/>
              <a:defRPr sz="1200" cap="none" baseline="0">
                <a:solidFill>
                  <a:srgbClr val="66C7E2"/>
                </a:solidFill>
                <a:latin typeface="Avenir Black" panose="020B0803020203020204" pitchFamily="34" charset="0"/>
                <a:ea typeface="Avenir Black" panose="020B0803020203020204" pitchFamily="34" charset="0"/>
              </a:defRPr>
            </a:lvl1pPr>
            <a:lvl2pPr marL="0" indent="0">
              <a:spcBef>
                <a:spcPts val="0"/>
              </a:spcBef>
              <a:spcAft>
                <a:spcPts val="0"/>
              </a:spcAft>
              <a:buFont typeface="Arial" panose="020B0604020202020204" pitchFamily="34" charset="0"/>
              <a:buNone/>
              <a:defRPr sz="900" cap="none" baseline="0">
                <a:solidFill>
                  <a:schemeClr val="tx1"/>
                </a:solidFill>
                <a:latin typeface="+mj-lt"/>
                <a:ea typeface="Avenir Black" panose="020B0803020203020204" pitchFamily="34" charset="0"/>
              </a:defRPr>
            </a:lvl2pPr>
            <a:lvl3pPr marL="0" indent="0">
              <a:spcBef>
                <a:spcPts val="0"/>
              </a:spcBef>
              <a:spcAft>
                <a:spcPts val="0"/>
              </a:spcAft>
              <a:buFont typeface="Arial" panose="020B0604020202020204" pitchFamily="34" charset="0"/>
              <a:buNone/>
              <a:defRPr sz="900" cap="none" baseline="0">
                <a:solidFill>
                  <a:schemeClr val="tx2"/>
                </a:solidFill>
                <a:latin typeface="+mj-lt"/>
                <a:ea typeface="Avenir Black" panose="020B0803020203020204" pitchFamily="34" charset="0"/>
              </a:defRPr>
            </a:lvl3pPr>
            <a:lvl4pPr marL="0" indent="0">
              <a:spcBef>
                <a:spcPts val="0"/>
              </a:spcBef>
              <a:spcAft>
                <a:spcPts val="0"/>
              </a:spcAft>
              <a:buNone/>
              <a:defRPr sz="900" cap="none" baseline="0">
                <a:solidFill>
                  <a:schemeClr val="tx2"/>
                </a:solidFill>
              </a:defRPr>
            </a:lvl4pPr>
            <a:lvl5pPr marL="0" indent="0">
              <a:spcBef>
                <a:spcPts val="0"/>
              </a:spcBef>
              <a:spcAft>
                <a:spcPts val="0"/>
              </a:spcAft>
              <a:buNone/>
              <a:defRPr sz="900" cap="none" baseline="0">
                <a:solidFill>
                  <a:schemeClr val="tx2"/>
                </a:solidFill>
              </a:defRPr>
            </a:lvl5pPr>
            <a:lvl6pPr marL="0" indent="0">
              <a:spcBef>
                <a:spcPts val="0"/>
              </a:spcBef>
              <a:spcAft>
                <a:spcPts val="0"/>
              </a:spcAft>
              <a:buFont typeface="Arial" panose="020B0604020202020204" pitchFamily="34" charset="0"/>
              <a:buNone/>
              <a:defRPr sz="900" cap="none" baseline="0">
                <a:solidFill>
                  <a:schemeClr val="tx2"/>
                </a:solidFill>
              </a:defRPr>
            </a:lvl6pPr>
            <a:lvl7pPr marL="0" indent="0">
              <a:spcBef>
                <a:spcPts val="0"/>
              </a:spcBef>
              <a:spcAft>
                <a:spcPts val="0"/>
              </a:spcAft>
              <a:buFont typeface="Arial" panose="020B0604020202020204" pitchFamily="34" charset="0"/>
              <a:buNone/>
              <a:defRPr sz="900" cap="none" baseline="0">
                <a:solidFill>
                  <a:schemeClr val="tx2"/>
                </a:solidFill>
              </a:defRPr>
            </a:lvl7pPr>
            <a:lvl8pPr marL="0" indent="0">
              <a:spcBef>
                <a:spcPts val="0"/>
              </a:spcBef>
              <a:spcAft>
                <a:spcPts val="0"/>
              </a:spcAft>
              <a:buFont typeface="Arial" panose="020B0604020202020204" pitchFamily="34" charset="0"/>
              <a:buNone/>
              <a:defRPr sz="900" cap="none" baseline="0">
                <a:solidFill>
                  <a:schemeClr val="tx2"/>
                </a:solidFill>
              </a:defRPr>
            </a:lvl8pPr>
            <a:lvl9pPr>
              <a:defRPr sz="900" cap="none" baseline="0">
                <a:solidFill>
                  <a:schemeClr val="tx2"/>
                </a:solidFill>
              </a:defRPr>
            </a:lvl9pPr>
          </a:lstStyle>
          <a:p>
            <a:pPr lvl="0"/>
            <a:r>
              <a:rPr lang="fr-FR"/>
              <a:t>Texte </a:t>
            </a:r>
            <a:r>
              <a:rPr lang="fr-FR" err="1"/>
              <a:t>niv</a:t>
            </a:r>
            <a:r>
              <a:rPr lang="fr-FR"/>
              <a:t> 1</a:t>
            </a:r>
          </a:p>
          <a:p>
            <a:pPr lvl="1"/>
            <a:r>
              <a:rPr lang="fr-FR"/>
              <a:t>Deuxième niveau</a:t>
            </a:r>
          </a:p>
        </p:txBody>
      </p:sp>
      <p:sp>
        <p:nvSpPr>
          <p:cNvPr id="62" name="Espace réservé du texte 6">
            <a:extLst>
              <a:ext uri="{FF2B5EF4-FFF2-40B4-BE49-F238E27FC236}">
                <a16:creationId xmlns:a16="http://schemas.microsoft.com/office/drawing/2014/main" id="{DDAA5D07-327F-4451-AFD9-541889F90AF3}"/>
              </a:ext>
            </a:extLst>
          </p:cNvPr>
          <p:cNvSpPr>
            <a:spLocks noGrp="1"/>
          </p:cNvSpPr>
          <p:nvPr>
            <p:ph type="body" sz="quarter" idx="30" hasCustomPrompt="1"/>
          </p:nvPr>
        </p:nvSpPr>
        <p:spPr>
          <a:xfrm>
            <a:off x="2110174" y="5015294"/>
            <a:ext cx="388494" cy="232907"/>
          </a:xfrm>
        </p:spPr>
        <p:txBody>
          <a:bodyPr>
            <a:noAutofit/>
          </a:bodyPr>
          <a:lstStyle>
            <a:lvl1pPr marL="0" indent="0" algn="ctr">
              <a:spcBef>
                <a:spcPts val="0"/>
              </a:spcBef>
              <a:spcAft>
                <a:spcPts val="0"/>
              </a:spcAft>
              <a:buFont typeface="Arial" panose="020B0604020202020204" pitchFamily="34" charset="0"/>
              <a:buNone/>
              <a:defRPr lang="fr-FR" sz="1200" kern="1200" cap="none" baseline="0" dirty="0" smtClean="0">
                <a:solidFill>
                  <a:srgbClr val="66C7E2"/>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63" name="Espace réservé du texte 6">
            <a:extLst>
              <a:ext uri="{FF2B5EF4-FFF2-40B4-BE49-F238E27FC236}">
                <a16:creationId xmlns:a16="http://schemas.microsoft.com/office/drawing/2014/main" id="{4B0AF11E-CA2D-4993-B33C-B0778C9DF141}"/>
              </a:ext>
            </a:extLst>
          </p:cNvPr>
          <p:cNvSpPr>
            <a:spLocks noGrp="1"/>
          </p:cNvSpPr>
          <p:nvPr>
            <p:ph type="body" sz="quarter" idx="31" hasCustomPrompt="1"/>
          </p:nvPr>
        </p:nvSpPr>
        <p:spPr>
          <a:xfrm>
            <a:off x="2110174" y="3249504"/>
            <a:ext cx="388494" cy="232907"/>
          </a:xfrm>
        </p:spPr>
        <p:txBody>
          <a:bodyPr>
            <a:noAutofit/>
          </a:bodyPr>
          <a:lstStyle>
            <a:lvl1pPr marL="0" indent="0" algn="ctr">
              <a:spcBef>
                <a:spcPts val="0"/>
              </a:spcBef>
              <a:spcAft>
                <a:spcPts val="0"/>
              </a:spcAft>
              <a:buFont typeface="Arial" panose="020B0604020202020204" pitchFamily="34" charset="0"/>
              <a:buNone/>
              <a:defRPr lang="fr-FR" sz="1200" kern="1200" cap="none" baseline="0" dirty="0" smtClean="0">
                <a:solidFill>
                  <a:srgbClr val="FFB71B"/>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40" name="Espace réservé du texte 11">
            <a:extLst>
              <a:ext uri="{FF2B5EF4-FFF2-40B4-BE49-F238E27FC236}">
                <a16:creationId xmlns:a16="http://schemas.microsoft.com/office/drawing/2014/main" id="{F33E6A10-8996-44F9-AB18-1386655A165D}"/>
              </a:ext>
            </a:extLst>
          </p:cNvPr>
          <p:cNvSpPr>
            <a:spLocks noGrp="1"/>
          </p:cNvSpPr>
          <p:nvPr>
            <p:ph type="body" sz="quarter" idx="24" hasCustomPrompt="1"/>
          </p:nvPr>
        </p:nvSpPr>
        <p:spPr>
          <a:xfrm>
            <a:off x="4728938" y="4285555"/>
            <a:ext cx="3415500" cy="1346400"/>
          </a:xfrm>
          <a:noFill/>
          <a:ln w="111125">
            <a:gradFill>
              <a:gsLst>
                <a:gs pos="0">
                  <a:srgbClr val="490733"/>
                </a:gs>
                <a:gs pos="50000">
                  <a:srgbClr val="811453"/>
                </a:gs>
                <a:gs pos="100000">
                  <a:srgbClr val="C14698"/>
                </a:gs>
              </a:gsLst>
              <a:lin ang="0" scaled="0"/>
            </a:gradFill>
            <a:miter lim="800000"/>
          </a:ln>
        </p:spPr>
        <p:txBody>
          <a:bodyPr lIns="2088000" tIns="144000" rIns="144000" bIns="144000" anchor="ctr">
            <a:noAutofit/>
          </a:bodyPr>
          <a:lstStyle>
            <a:lvl1pPr marL="0" indent="0">
              <a:spcBef>
                <a:spcPts val="0"/>
              </a:spcBef>
              <a:spcAft>
                <a:spcPts val="0"/>
              </a:spcAft>
              <a:buFont typeface="Arial" panose="020B0604020202020204" pitchFamily="34" charset="0"/>
              <a:buNone/>
              <a:defRPr sz="1200" cap="none" baseline="0">
                <a:solidFill>
                  <a:srgbClr val="811453"/>
                </a:solidFill>
                <a:latin typeface="Avenir Black" panose="020B0803020203020204" pitchFamily="34" charset="0"/>
                <a:ea typeface="Avenir Black" panose="020B0803020203020204" pitchFamily="34" charset="0"/>
              </a:defRPr>
            </a:lvl1pPr>
            <a:lvl2pPr marL="0" indent="0">
              <a:spcBef>
                <a:spcPts val="0"/>
              </a:spcBef>
              <a:spcAft>
                <a:spcPts val="0"/>
              </a:spcAft>
              <a:buFont typeface="Arial" panose="020B0604020202020204" pitchFamily="34" charset="0"/>
              <a:buNone/>
              <a:defRPr sz="900" cap="none" baseline="0">
                <a:solidFill>
                  <a:schemeClr val="tx1"/>
                </a:solidFill>
                <a:latin typeface="+mj-lt"/>
                <a:ea typeface="Avenir Black" panose="020B0803020203020204" pitchFamily="34" charset="0"/>
              </a:defRPr>
            </a:lvl2pPr>
            <a:lvl3pPr marL="0" indent="0">
              <a:spcBef>
                <a:spcPts val="0"/>
              </a:spcBef>
              <a:spcAft>
                <a:spcPts val="0"/>
              </a:spcAft>
              <a:buFont typeface="Arial" panose="020B0604020202020204" pitchFamily="34" charset="0"/>
              <a:buNone/>
              <a:defRPr sz="900" cap="none" baseline="0">
                <a:solidFill>
                  <a:schemeClr val="tx2"/>
                </a:solidFill>
                <a:latin typeface="+mj-lt"/>
                <a:ea typeface="Avenir Black" panose="020B0803020203020204" pitchFamily="34" charset="0"/>
              </a:defRPr>
            </a:lvl3pPr>
            <a:lvl4pPr marL="0" indent="0">
              <a:spcBef>
                <a:spcPts val="0"/>
              </a:spcBef>
              <a:spcAft>
                <a:spcPts val="0"/>
              </a:spcAft>
              <a:buNone/>
              <a:defRPr sz="900" cap="none" baseline="0">
                <a:solidFill>
                  <a:schemeClr val="tx2"/>
                </a:solidFill>
              </a:defRPr>
            </a:lvl4pPr>
            <a:lvl5pPr marL="0" indent="0">
              <a:spcBef>
                <a:spcPts val="0"/>
              </a:spcBef>
              <a:spcAft>
                <a:spcPts val="0"/>
              </a:spcAft>
              <a:buNone/>
              <a:defRPr sz="900" cap="none" baseline="0">
                <a:solidFill>
                  <a:schemeClr val="tx2"/>
                </a:solidFill>
              </a:defRPr>
            </a:lvl5pPr>
            <a:lvl6pPr marL="0" indent="0">
              <a:spcBef>
                <a:spcPts val="0"/>
              </a:spcBef>
              <a:spcAft>
                <a:spcPts val="0"/>
              </a:spcAft>
              <a:buFont typeface="Arial" panose="020B0604020202020204" pitchFamily="34" charset="0"/>
              <a:buNone/>
              <a:defRPr sz="900" cap="none" baseline="0">
                <a:solidFill>
                  <a:schemeClr val="tx2"/>
                </a:solidFill>
              </a:defRPr>
            </a:lvl6pPr>
            <a:lvl7pPr marL="0" indent="0">
              <a:spcBef>
                <a:spcPts val="0"/>
              </a:spcBef>
              <a:spcAft>
                <a:spcPts val="0"/>
              </a:spcAft>
              <a:buFont typeface="Arial" panose="020B0604020202020204" pitchFamily="34" charset="0"/>
              <a:buNone/>
              <a:defRPr sz="900" cap="none" baseline="0">
                <a:solidFill>
                  <a:schemeClr val="tx2"/>
                </a:solidFill>
              </a:defRPr>
            </a:lvl7pPr>
            <a:lvl8pPr marL="0" indent="0">
              <a:spcBef>
                <a:spcPts val="0"/>
              </a:spcBef>
              <a:spcAft>
                <a:spcPts val="0"/>
              </a:spcAft>
              <a:buFont typeface="Arial" panose="020B0604020202020204" pitchFamily="34" charset="0"/>
              <a:buNone/>
              <a:defRPr sz="900" cap="none" baseline="0">
                <a:solidFill>
                  <a:schemeClr val="tx2"/>
                </a:solidFill>
              </a:defRPr>
            </a:lvl8pPr>
            <a:lvl9pPr>
              <a:defRPr sz="900" cap="none" baseline="0">
                <a:solidFill>
                  <a:schemeClr val="tx2"/>
                </a:solidFill>
              </a:defRPr>
            </a:lvl9pPr>
          </a:lstStyle>
          <a:p>
            <a:pPr lvl="0"/>
            <a:r>
              <a:rPr lang="fr-FR"/>
              <a:t>Texte </a:t>
            </a:r>
            <a:r>
              <a:rPr lang="fr-FR" err="1"/>
              <a:t>niv</a:t>
            </a:r>
            <a:r>
              <a:rPr lang="fr-FR"/>
              <a:t> 1</a:t>
            </a:r>
          </a:p>
          <a:p>
            <a:pPr lvl="1"/>
            <a:r>
              <a:rPr lang="fr-FR"/>
              <a:t>Deuxième niveau</a:t>
            </a:r>
          </a:p>
        </p:txBody>
      </p:sp>
      <p:sp>
        <p:nvSpPr>
          <p:cNvPr id="61" name="Espace réservé du texte 6">
            <a:extLst>
              <a:ext uri="{FF2B5EF4-FFF2-40B4-BE49-F238E27FC236}">
                <a16:creationId xmlns:a16="http://schemas.microsoft.com/office/drawing/2014/main" id="{AAC47304-C6FC-4240-A203-4CEEC274002A}"/>
              </a:ext>
            </a:extLst>
          </p:cNvPr>
          <p:cNvSpPr>
            <a:spLocks noGrp="1"/>
          </p:cNvSpPr>
          <p:nvPr>
            <p:ph type="body" sz="quarter" idx="29" hasCustomPrompt="1"/>
          </p:nvPr>
        </p:nvSpPr>
        <p:spPr>
          <a:xfrm>
            <a:off x="5876498" y="5015294"/>
            <a:ext cx="388494" cy="232907"/>
          </a:xfrm>
        </p:spPr>
        <p:txBody>
          <a:bodyPr>
            <a:noAutofit/>
          </a:bodyPr>
          <a:lstStyle>
            <a:lvl1pPr marL="0" indent="0" algn="ctr">
              <a:spcBef>
                <a:spcPts val="0"/>
              </a:spcBef>
              <a:spcAft>
                <a:spcPts val="0"/>
              </a:spcAft>
              <a:buFont typeface="Arial" panose="020B0604020202020204" pitchFamily="34" charset="0"/>
              <a:buNone/>
              <a:defRPr lang="fr-FR" sz="1200" kern="1200" cap="none" baseline="0" dirty="0" smtClean="0">
                <a:solidFill>
                  <a:srgbClr val="81145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39" name="Espace réservé du texte 11">
            <a:extLst>
              <a:ext uri="{FF2B5EF4-FFF2-40B4-BE49-F238E27FC236}">
                <a16:creationId xmlns:a16="http://schemas.microsoft.com/office/drawing/2014/main" id="{DA169438-E634-4A7A-9F88-E58A7741F6C9}"/>
              </a:ext>
            </a:extLst>
          </p:cNvPr>
          <p:cNvSpPr>
            <a:spLocks noGrp="1"/>
          </p:cNvSpPr>
          <p:nvPr>
            <p:ph type="body" sz="quarter" idx="23" hasCustomPrompt="1"/>
          </p:nvPr>
        </p:nvSpPr>
        <p:spPr>
          <a:xfrm>
            <a:off x="4728938" y="2527442"/>
            <a:ext cx="3415500" cy="1346400"/>
          </a:xfrm>
          <a:noFill/>
          <a:ln w="111125">
            <a:gradFill>
              <a:gsLst>
                <a:gs pos="0">
                  <a:srgbClr val="CD2323"/>
                </a:gs>
                <a:gs pos="50000">
                  <a:srgbClr val="F45151"/>
                </a:gs>
                <a:gs pos="100000">
                  <a:srgbClr val="FC8E86"/>
                </a:gs>
              </a:gsLst>
              <a:lin ang="0" scaled="0"/>
            </a:gradFill>
            <a:miter lim="800000"/>
          </a:ln>
        </p:spPr>
        <p:txBody>
          <a:bodyPr lIns="2088000" tIns="144000" rIns="144000" bIns="144000" anchor="ctr">
            <a:noAutofit/>
          </a:bodyPr>
          <a:lstStyle>
            <a:lvl1pPr marL="0" indent="0">
              <a:spcBef>
                <a:spcPts val="0"/>
              </a:spcBef>
              <a:spcAft>
                <a:spcPts val="0"/>
              </a:spcAft>
              <a:buFont typeface="Arial" panose="020B0604020202020204" pitchFamily="34" charset="0"/>
              <a:buNone/>
              <a:defRPr sz="1200" cap="none" baseline="0">
                <a:solidFill>
                  <a:srgbClr val="F45151"/>
                </a:solidFill>
                <a:latin typeface="Avenir Black" panose="020B0803020203020204" pitchFamily="34" charset="0"/>
                <a:ea typeface="Avenir Black" panose="020B0803020203020204" pitchFamily="34" charset="0"/>
              </a:defRPr>
            </a:lvl1pPr>
            <a:lvl2pPr marL="0" indent="0">
              <a:spcBef>
                <a:spcPts val="0"/>
              </a:spcBef>
              <a:spcAft>
                <a:spcPts val="0"/>
              </a:spcAft>
              <a:buFont typeface="Arial" panose="020B0604020202020204" pitchFamily="34" charset="0"/>
              <a:buNone/>
              <a:defRPr sz="900" cap="none" baseline="0">
                <a:solidFill>
                  <a:schemeClr val="tx1"/>
                </a:solidFill>
                <a:latin typeface="+mj-lt"/>
                <a:ea typeface="Avenir Black" panose="020B0803020203020204" pitchFamily="34" charset="0"/>
              </a:defRPr>
            </a:lvl2pPr>
            <a:lvl3pPr marL="0" indent="0">
              <a:spcBef>
                <a:spcPts val="0"/>
              </a:spcBef>
              <a:spcAft>
                <a:spcPts val="0"/>
              </a:spcAft>
              <a:buFont typeface="Arial" panose="020B0604020202020204" pitchFamily="34" charset="0"/>
              <a:buNone/>
              <a:defRPr sz="900" cap="none" baseline="0">
                <a:solidFill>
                  <a:schemeClr val="tx2"/>
                </a:solidFill>
                <a:latin typeface="+mj-lt"/>
                <a:ea typeface="Avenir Black" panose="020B0803020203020204" pitchFamily="34" charset="0"/>
              </a:defRPr>
            </a:lvl3pPr>
            <a:lvl4pPr marL="0" indent="0">
              <a:spcBef>
                <a:spcPts val="0"/>
              </a:spcBef>
              <a:spcAft>
                <a:spcPts val="0"/>
              </a:spcAft>
              <a:buNone/>
              <a:defRPr sz="900" cap="none" baseline="0">
                <a:solidFill>
                  <a:schemeClr val="tx2"/>
                </a:solidFill>
              </a:defRPr>
            </a:lvl4pPr>
            <a:lvl5pPr marL="0" indent="0">
              <a:spcBef>
                <a:spcPts val="0"/>
              </a:spcBef>
              <a:spcAft>
                <a:spcPts val="0"/>
              </a:spcAft>
              <a:buNone/>
              <a:defRPr sz="900" cap="none" baseline="0">
                <a:solidFill>
                  <a:schemeClr val="tx2"/>
                </a:solidFill>
              </a:defRPr>
            </a:lvl5pPr>
            <a:lvl6pPr marL="0" indent="0">
              <a:spcBef>
                <a:spcPts val="0"/>
              </a:spcBef>
              <a:spcAft>
                <a:spcPts val="0"/>
              </a:spcAft>
              <a:buFont typeface="Arial" panose="020B0604020202020204" pitchFamily="34" charset="0"/>
              <a:buNone/>
              <a:defRPr sz="900" cap="none" baseline="0">
                <a:solidFill>
                  <a:schemeClr val="tx2"/>
                </a:solidFill>
              </a:defRPr>
            </a:lvl6pPr>
            <a:lvl7pPr marL="0" indent="0">
              <a:spcBef>
                <a:spcPts val="0"/>
              </a:spcBef>
              <a:spcAft>
                <a:spcPts val="0"/>
              </a:spcAft>
              <a:buFont typeface="Arial" panose="020B0604020202020204" pitchFamily="34" charset="0"/>
              <a:buNone/>
              <a:defRPr sz="900" cap="none" baseline="0">
                <a:solidFill>
                  <a:schemeClr val="tx2"/>
                </a:solidFill>
              </a:defRPr>
            </a:lvl7pPr>
            <a:lvl8pPr marL="0" indent="0">
              <a:spcBef>
                <a:spcPts val="0"/>
              </a:spcBef>
              <a:spcAft>
                <a:spcPts val="0"/>
              </a:spcAft>
              <a:buFont typeface="Arial" panose="020B0604020202020204" pitchFamily="34" charset="0"/>
              <a:buNone/>
              <a:defRPr sz="900" cap="none" baseline="0">
                <a:solidFill>
                  <a:schemeClr val="tx2"/>
                </a:solidFill>
              </a:defRPr>
            </a:lvl8pPr>
            <a:lvl9pPr>
              <a:defRPr sz="900" cap="none" baseline="0">
                <a:solidFill>
                  <a:schemeClr val="tx2"/>
                </a:solidFill>
              </a:defRPr>
            </a:lvl9pPr>
          </a:lstStyle>
          <a:p>
            <a:pPr lvl="0"/>
            <a:r>
              <a:rPr lang="fr-FR"/>
              <a:t>Texte </a:t>
            </a:r>
            <a:r>
              <a:rPr lang="fr-FR" err="1"/>
              <a:t>niv</a:t>
            </a:r>
            <a:r>
              <a:rPr lang="fr-FR"/>
              <a:t> 1</a:t>
            </a:r>
          </a:p>
          <a:p>
            <a:pPr lvl="1"/>
            <a:r>
              <a:rPr lang="fr-FR"/>
              <a:t>Deuxième niveau</a:t>
            </a:r>
          </a:p>
        </p:txBody>
      </p:sp>
      <p:sp>
        <p:nvSpPr>
          <p:cNvPr id="60" name="Espace réservé du texte 6">
            <a:extLst>
              <a:ext uri="{FF2B5EF4-FFF2-40B4-BE49-F238E27FC236}">
                <a16:creationId xmlns:a16="http://schemas.microsoft.com/office/drawing/2014/main" id="{0D36FD86-0D73-4A7A-A0FE-B3677E21033B}"/>
              </a:ext>
            </a:extLst>
          </p:cNvPr>
          <p:cNvSpPr>
            <a:spLocks noGrp="1"/>
          </p:cNvSpPr>
          <p:nvPr>
            <p:ph type="body" sz="quarter" idx="28" hasCustomPrompt="1"/>
          </p:nvPr>
        </p:nvSpPr>
        <p:spPr>
          <a:xfrm>
            <a:off x="5876498" y="3249504"/>
            <a:ext cx="388494" cy="232907"/>
          </a:xfrm>
        </p:spPr>
        <p:txBody>
          <a:bodyPr>
            <a:noAutofit/>
          </a:bodyPr>
          <a:lstStyle>
            <a:lvl1pPr marL="0" indent="0" algn="ctr">
              <a:spcBef>
                <a:spcPts val="0"/>
              </a:spcBef>
              <a:spcAft>
                <a:spcPts val="0"/>
              </a:spcAft>
              <a:buFont typeface="Arial" panose="020B0604020202020204" pitchFamily="34" charset="0"/>
              <a:buNone/>
              <a:defRPr lang="fr-FR" sz="1200" kern="1200" cap="none" baseline="0" dirty="0" smtClean="0">
                <a:solidFill>
                  <a:srgbClr val="F4515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Titre de la diapositive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Sur deux lignes</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42" name="Forme libre : forme 41">
            <a:extLst>
              <a:ext uri="{FF2B5EF4-FFF2-40B4-BE49-F238E27FC236}">
                <a16:creationId xmlns:a16="http://schemas.microsoft.com/office/drawing/2014/main" id="{83C121E6-B6F3-4849-9EF8-5CB6DEB86C53}"/>
              </a:ext>
            </a:extLst>
          </p:cNvPr>
          <p:cNvSpPr>
            <a:spLocks noChangeAspect="1"/>
          </p:cNvSpPr>
          <p:nvPr userDrawn="1"/>
        </p:nvSpPr>
        <p:spPr>
          <a:xfrm>
            <a:off x="5114752" y="4514645"/>
            <a:ext cx="484707" cy="644103"/>
          </a:xfrm>
          <a:custGeom>
            <a:avLst/>
            <a:gdLst>
              <a:gd name="connsiteX0" fmla="*/ 1905 w 3118485"/>
              <a:gd name="connsiteY0" fmla="*/ 2594609 h 3108006"/>
              <a:gd name="connsiteX1" fmla="*/ 2605088 w 3118485"/>
              <a:gd name="connsiteY1" fmla="*/ 2594609 h 3108006"/>
              <a:gd name="connsiteX2" fmla="*/ 3118485 w 3118485"/>
              <a:gd name="connsiteY2" fmla="*/ 3108006 h 3108006"/>
              <a:gd name="connsiteX3" fmla="*/ 515303 w 3118485"/>
              <a:gd name="connsiteY3" fmla="*/ 3108006 h 3108006"/>
              <a:gd name="connsiteX4" fmla="*/ 1905 w 3118485"/>
              <a:gd name="connsiteY4" fmla="*/ 2594609 h 3108006"/>
              <a:gd name="connsiteX5" fmla="*/ 0 w 3118485"/>
              <a:gd name="connsiteY5" fmla="*/ 1035367 h 3108006"/>
              <a:gd name="connsiteX6" fmla="*/ 513398 w 3118485"/>
              <a:gd name="connsiteY6" fmla="*/ 1548765 h 3108006"/>
              <a:gd name="connsiteX7" fmla="*/ 513398 w 3118485"/>
              <a:gd name="connsiteY7" fmla="*/ 2070735 h 3108006"/>
              <a:gd name="connsiteX8" fmla="*/ 0 w 3118485"/>
              <a:gd name="connsiteY8" fmla="*/ 1557337 h 3108006"/>
              <a:gd name="connsiteX9" fmla="*/ 1042987 w 3118485"/>
              <a:gd name="connsiteY9" fmla="*/ 512444 h 3108006"/>
              <a:gd name="connsiteX10" fmla="*/ 1556384 w 3118485"/>
              <a:gd name="connsiteY10" fmla="*/ 1025841 h 3108006"/>
              <a:gd name="connsiteX11" fmla="*/ 1556384 w 3118485"/>
              <a:gd name="connsiteY11" fmla="*/ 2070734 h 3108006"/>
              <a:gd name="connsiteX12" fmla="*/ 1042987 w 3118485"/>
              <a:gd name="connsiteY12" fmla="*/ 1557337 h 3108006"/>
              <a:gd name="connsiteX13" fmla="*/ 2081212 w 3118485"/>
              <a:gd name="connsiteY13" fmla="*/ 0 h 3108006"/>
              <a:gd name="connsiteX14" fmla="*/ 2594609 w 3118485"/>
              <a:gd name="connsiteY14" fmla="*/ 509588 h 3108006"/>
              <a:gd name="connsiteX15" fmla="*/ 2594609 w 3118485"/>
              <a:gd name="connsiteY15" fmla="*/ 2070735 h 3108006"/>
              <a:gd name="connsiteX16" fmla="*/ 2081212 w 3118485"/>
              <a:gd name="connsiteY16" fmla="*/ 1557338 h 310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18485" h="3108006">
                <a:moveTo>
                  <a:pt x="1905" y="2594609"/>
                </a:moveTo>
                <a:lnTo>
                  <a:pt x="2605088" y="2594609"/>
                </a:lnTo>
                <a:cubicBezTo>
                  <a:pt x="2887980" y="2594609"/>
                  <a:pt x="3117533" y="2824162"/>
                  <a:pt x="3118485" y="3108006"/>
                </a:cubicBezTo>
                <a:lnTo>
                  <a:pt x="515303" y="3108006"/>
                </a:lnTo>
                <a:cubicBezTo>
                  <a:pt x="231458" y="3108006"/>
                  <a:pt x="1905" y="2877502"/>
                  <a:pt x="1905" y="2594609"/>
                </a:cubicBezTo>
                <a:close/>
                <a:moveTo>
                  <a:pt x="0" y="1035367"/>
                </a:moveTo>
                <a:cubicBezTo>
                  <a:pt x="283845" y="1035367"/>
                  <a:pt x="513398" y="1265872"/>
                  <a:pt x="513398" y="1548765"/>
                </a:cubicBezTo>
                <a:lnTo>
                  <a:pt x="513398" y="2070735"/>
                </a:lnTo>
                <a:cubicBezTo>
                  <a:pt x="229553" y="2070735"/>
                  <a:pt x="0" y="1841182"/>
                  <a:pt x="0" y="1557337"/>
                </a:cubicBezTo>
                <a:close/>
                <a:moveTo>
                  <a:pt x="1042987" y="512444"/>
                </a:moveTo>
                <a:cubicBezTo>
                  <a:pt x="1326832" y="512444"/>
                  <a:pt x="1556384" y="741997"/>
                  <a:pt x="1556384" y="1025841"/>
                </a:cubicBezTo>
                <a:lnTo>
                  <a:pt x="1556384" y="2070734"/>
                </a:lnTo>
                <a:cubicBezTo>
                  <a:pt x="1273492" y="2070734"/>
                  <a:pt x="1043939" y="1841182"/>
                  <a:pt x="1042987" y="1557337"/>
                </a:cubicBezTo>
                <a:close/>
                <a:moveTo>
                  <a:pt x="2081212" y="0"/>
                </a:moveTo>
                <a:cubicBezTo>
                  <a:pt x="2364104" y="0"/>
                  <a:pt x="2594609" y="228600"/>
                  <a:pt x="2594609" y="509588"/>
                </a:cubicBezTo>
                <a:lnTo>
                  <a:pt x="2594609" y="2070735"/>
                </a:lnTo>
                <a:cubicBezTo>
                  <a:pt x="2310765" y="2070735"/>
                  <a:pt x="2081212" y="1841183"/>
                  <a:pt x="2081212" y="1557338"/>
                </a:cubicBezTo>
                <a:close/>
              </a:path>
            </a:pathLst>
          </a:custGeom>
          <a:solidFill>
            <a:srgbClr val="811453"/>
          </a:solidFill>
          <a:ln w="9525" cap="flat">
            <a:noFill/>
            <a:prstDash val="solid"/>
            <a:miter/>
          </a:ln>
        </p:spPr>
        <p:txBody>
          <a:bodyPr rtlCol="0" anchor="ctr"/>
          <a:lstStyle/>
          <a:p>
            <a:endParaRPr lang="fr-FR" sz="1013"/>
          </a:p>
        </p:txBody>
      </p:sp>
      <p:sp>
        <p:nvSpPr>
          <p:cNvPr id="43" name="Graphique 45">
            <a:extLst>
              <a:ext uri="{FF2B5EF4-FFF2-40B4-BE49-F238E27FC236}">
                <a16:creationId xmlns:a16="http://schemas.microsoft.com/office/drawing/2014/main" id="{48EFF9EC-2433-4AF8-84DC-9BF9407DDED9}"/>
              </a:ext>
            </a:extLst>
          </p:cNvPr>
          <p:cNvSpPr>
            <a:spLocks noChangeAspect="1"/>
          </p:cNvSpPr>
          <p:nvPr userDrawn="1"/>
        </p:nvSpPr>
        <p:spPr>
          <a:xfrm>
            <a:off x="1332929" y="4506407"/>
            <a:ext cx="525390" cy="700334"/>
          </a:xfrm>
          <a:custGeom>
            <a:avLst/>
            <a:gdLst>
              <a:gd name="connsiteX0" fmla="*/ 1780276 w 3589073"/>
              <a:gd name="connsiteY0" fmla="*/ 53 h 3588121"/>
              <a:gd name="connsiteX1" fmla="*/ 53 w 3589073"/>
              <a:gd name="connsiteY1" fmla="*/ 1780276 h 3588121"/>
              <a:gd name="connsiteX2" fmla="*/ 1794563 w 3589073"/>
              <a:gd name="connsiteY2" fmla="*/ 3588121 h 3588121"/>
              <a:gd name="connsiteX3" fmla="*/ 3059484 w 3589073"/>
              <a:gd name="connsiteY3" fmla="*/ 3062341 h 3588121"/>
              <a:gd name="connsiteX4" fmla="*/ 3059484 w 3589073"/>
              <a:gd name="connsiteY4" fmla="*/ 3062341 h 3588121"/>
              <a:gd name="connsiteX5" fmla="*/ 2360349 w 3589073"/>
              <a:gd name="connsiteY5" fmla="*/ 2945184 h 3588121"/>
              <a:gd name="connsiteX6" fmla="*/ 1794563 w 3589073"/>
              <a:gd name="connsiteY6" fmla="*/ 3078534 h 3588121"/>
              <a:gd name="connsiteX7" fmla="*/ 511546 w 3589073"/>
              <a:gd name="connsiteY7" fmla="*/ 1744081 h 3588121"/>
              <a:gd name="connsiteX8" fmla="*/ 1744081 w 3589073"/>
              <a:gd name="connsiteY8" fmla="*/ 511546 h 3588121"/>
              <a:gd name="connsiteX9" fmla="*/ 3078534 w 3589073"/>
              <a:gd name="connsiteY9" fmla="*/ 1794563 h 3588121"/>
              <a:gd name="connsiteX10" fmla="*/ 3078534 w 3589073"/>
              <a:gd name="connsiteY10" fmla="*/ 1797421 h 3588121"/>
              <a:gd name="connsiteX11" fmla="*/ 2809929 w 3589073"/>
              <a:gd name="connsiteY11" fmla="*/ 2056501 h 3588121"/>
              <a:gd name="connsiteX12" fmla="*/ 2561326 w 3589073"/>
              <a:gd name="connsiteY12" fmla="*/ 1791706 h 3588121"/>
              <a:gd name="connsiteX13" fmla="*/ 2561326 w 3589073"/>
              <a:gd name="connsiteY13" fmla="*/ 1032564 h 3588121"/>
              <a:gd name="connsiteX14" fmla="*/ 2050786 w 3589073"/>
              <a:gd name="connsiteY14" fmla="*/ 1032564 h 3588121"/>
              <a:gd name="connsiteX15" fmla="*/ 2050786 w 3589073"/>
              <a:gd name="connsiteY15" fmla="*/ 1076379 h 3588121"/>
              <a:gd name="connsiteX16" fmla="*/ 1794563 w 3589073"/>
              <a:gd name="connsiteY16" fmla="*/ 1032564 h 3588121"/>
              <a:gd name="connsiteX17" fmla="*/ 1030658 w 3589073"/>
              <a:gd name="connsiteY17" fmla="*/ 1796469 h 3588121"/>
              <a:gd name="connsiteX18" fmla="*/ 1794563 w 3589073"/>
              <a:gd name="connsiteY18" fmla="*/ 2560373 h 3588121"/>
              <a:gd name="connsiteX19" fmla="*/ 2303199 w 3589073"/>
              <a:gd name="connsiteY19" fmla="*/ 2366064 h 3588121"/>
              <a:gd name="connsiteX20" fmla="*/ 2808023 w 3589073"/>
              <a:gd name="connsiteY20" fmla="*/ 2568946 h 3588121"/>
              <a:gd name="connsiteX21" fmla="*/ 3589073 w 3589073"/>
              <a:gd name="connsiteY21" fmla="*/ 1800279 h 3588121"/>
              <a:gd name="connsiteX22" fmla="*/ 3589073 w 3589073"/>
              <a:gd name="connsiteY22" fmla="*/ 1797421 h 3588121"/>
              <a:gd name="connsiteX23" fmla="*/ 1780276 w 3589073"/>
              <a:gd name="connsiteY23" fmla="*/ 53 h 3588121"/>
              <a:gd name="connsiteX24" fmla="*/ 1794563 w 3589073"/>
              <a:gd name="connsiteY24" fmla="*/ 2053644 h 3588121"/>
              <a:gd name="connsiteX25" fmla="*/ 1535484 w 3589073"/>
              <a:gd name="connsiteY25" fmla="*/ 1794563 h 3588121"/>
              <a:gd name="connsiteX26" fmla="*/ 1794563 w 3589073"/>
              <a:gd name="connsiteY26" fmla="*/ 1535484 h 3588121"/>
              <a:gd name="connsiteX27" fmla="*/ 2050786 w 3589073"/>
              <a:gd name="connsiteY27" fmla="*/ 1756463 h 3588121"/>
              <a:gd name="connsiteX28" fmla="*/ 2050786 w 3589073"/>
              <a:gd name="connsiteY28" fmla="*/ 1785991 h 3588121"/>
              <a:gd name="connsiteX29" fmla="*/ 2051738 w 3589073"/>
              <a:gd name="connsiteY29" fmla="*/ 1825996 h 3588121"/>
              <a:gd name="connsiteX30" fmla="*/ 1794563 w 3589073"/>
              <a:gd name="connsiteY30" fmla="*/ 2053644 h 3588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589073" h="3588121">
                <a:moveTo>
                  <a:pt x="1780276" y="53"/>
                </a:moveTo>
                <a:cubicBezTo>
                  <a:pt x="803964" y="7673"/>
                  <a:pt x="7673" y="803964"/>
                  <a:pt x="53" y="1780276"/>
                </a:cubicBezTo>
                <a:cubicBezTo>
                  <a:pt x="-7567" y="2775639"/>
                  <a:pt x="800154" y="3588121"/>
                  <a:pt x="1794563" y="3588121"/>
                </a:cubicBezTo>
                <a:cubicBezTo>
                  <a:pt x="2266051" y="3588121"/>
                  <a:pt x="2710869" y="3407146"/>
                  <a:pt x="3059484" y="3062341"/>
                </a:cubicBezTo>
                <a:lnTo>
                  <a:pt x="3059484" y="3062341"/>
                </a:lnTo>
                <a:cubicBezTo>
                  <a:pt x="2876604" y="2875651"/>
                  <a:pt x="2594664" y="2828026"/>
                  <a:pt x="2360349" y="2945184"/>
                </a:cubicBezTo>
                <a:cubicBezTo>
                  <a:pt x="2184136" y="3032814"/>
                  <a:pt x="1992684" y="3078534"/>
                  <a:pt x="1794563" y="3078534"/>
                </a:cubicBezTo>
                <a:cubicBezTo>
                  <a:pt x="1069711" y="3078534"/>
                  <a:pt x="482971" y="2474648"/>
                  <a:pt x="511546" y="1744081"/>
                </a:cubicBezTo>
                <a:cubicBezTo>
                  <a:pt x="537264" y="1077331"/>
                  <a:pt x="1077331" y="537264"/>
                  <a:pt x="1744081" y="511546"/>
                </a:cubicBezTo>
                <a:cubicBezTo>
                  <a:pt x="2475601" y="482971"/>
                  <a:pt x="3078534" y="1069711"/>
                  <a:pt x="3078534" y="1794563"/>
                </a:cubicBezTo>
                <a:lnTo>
                  <a:pt x="3078534" y="1797421"/>
                </a:lnTo>
                <a:cubicBezTo>
                  <a:pt x="3078534" y="1943154"/>
                  <a:pt x="2956614" y="2062216"/>
                  <a:pt x="2809929" y="2056501"/>
                </a:cubicBezTo>
                <a:cubicBezTo>
                  <a:pt x="2669911" y="2050786"/>
                  <a:pt x="2561326" y="1931724"/>
                  <a:pt x="2561326" y="1791706"/>
                </a:cubicBezTo>
                <a:lnTo>
                  <a:pt x="2561326" y="1032564"/>
                </a:lnTo>
                <a:lnTo>
                  <a:pt x="2050786" y="1032564"/>
                </a:lnTo>
                <a:lnTo>
                  <a:pt x="2050786" y="1076379"/>
                </a:lnTo>
                <a:cubicBezTo>
                  <a:pt x="1970776" y="1047804"/>
                  <a:pt x="1885051" y="1032564"/>
                  <a:pt x="1794563" y="1032564"/>
                </a:cubicBezTo>
                <a:cubicBezTo>
                  <a:pt x="1373559" y="1032564"/>
                  <a:pt x="1030658" y="1375463"/>
                  <a:pt x="1030658" y="1796469"/>
                </a:cubicBezTo>
                <a:cubicBezTo>
                  <a:pt x="1030658" y="2217474"/>
                  <a:pt x="1373559" y="2560373"/>
                  <a:pt x="1794563" y="2560373"/>
                </a:cubicBezTo>
                <a:cubicBezTo>
                  <a:pt x="1989826" y="2560373"/>
                  <a:pt x="2167944" y="2487031"/>
                  <a:pt x="2303199" y="2366064"/>
                </a:cubicBezTo>
                <a:cubicBezTo>
                  <a:pt x="2436549" y="2488936"/>
                  <a:pt x="2612761" y="2566089"/>
                  <a:pt x="2808023" y="2568946"/>
                </a:cubicBezTo>
                <a:cubicBezTo>
                  <a:pt x="3237601" y="2575614"/>
                  <a:pt x="3589073" y="2227951"/>
                  <a:pt x="3589073" y="1800279"/>
                </a:cubicBezTo>
                <a:lnTo>
                  <a:pt x="3589073" y="1797421"/>
                </a:lnTo>
                <a:cubicBezTo>
                  <a:pt x="3589073" y="800154"/>
                  <a:pt x="2775639" y="-7567"/>
                  <a:pt x="1780276" y="53"/>
                </a:cubicBezTo>
                <a:close/>
                <a:moveTo>
                  <a:pt x="1794563" y="2053644"/>
                </a:moveTo>
                <a:cubicBezTo>
                  <a:pt x="1651688" y="2053644"/>
                  <a:pt x="1535484" y="1937438"/>
                  <a:pt x="1535484" y="1794563"/>
                </a:cubicBezTo>
                <a:cubicBezTo>
                  <a:pt x="1535484" y="1651688"/>
                  <a:pt x="1651688" y="1535484"/>
                  <a:pt x="1794563" y="1535484"/>
                </a:cubicBezTo>
                <a:cubicBezTo>
                  <a:pt x="1924104" y="1535484"/>
                  <a:pt x="2031736" y="1631686"/>
                  <a:pt x="2050786" y="1756463"/>
                </a:cubicBezTo>
                <a:lnTo>
                  <a:pt x="2050786" y="1785991"/>
                </a:lnTo>
                <a:cubicBezTo>
                  <a:pt x="2050786" y="1799326"/>
                  <a:pt x="2050786" y="1812661"/>
                  <a:pt x="2051738" y="1825996"/>
                </a:cubicBezTo>
                <a:cubicBezTo>
                  <a:pt x="2035546" y="1953631"/>
                  <a:pt x="1926961" y="2053644"/>
                  <a:pt x="1794563" y="2053644"/>
                </a:cubicBezTo>
                <a:close/>
              </a:path>
            </a:pathLst>
          </a:custGeom>
          <a:solidFill>
            <a:srgbClr val="66C7E2"/>
          </a:solidFill>
          <a:ln w="9525" cap="flat">
            <a:noFill/>
            <a:prstDash val="solid"/>
            <a:miter/>
          </a:ln>
        </p:spPr>
        <p:txBody>
          <a:bodyPr rtlCol="0" anchor="ctr"/>
          <a:lstStyle/>
          <a:p>
            <a:endParaRPr lang="fr-FR" sz="1013"/>
          </a:p>
        </p:txBody>
      </p:sp>
      <p:grpSp>
        <p:nvGrpSpPr>
          <p:cNvPr id="44" name="Graphique 48">
            <a:extLst>
              <a:ext uri="{FF2B5EF4-FFF2-40B4-BE49-F238E27FC236}">
                <a16:creationId xmlns:a16="http://schemas.microsoft.com/office/drawing/2014/main" id="{53A6349B-84D5-4E11-90FD-7218EAD6A4CB}"/>
              </a:ext>
            </a:extLst>
          </p:cNvPr>
          <p:cNvGrpSpPr>
            <a:grpSpLocks noChangeAspect="1"/>
          </p:cNvGrpSpPr>
          <p:nvPr userDrawn="1"/>
        </p:nvGrpSpPr>
        <p:grpSpPr>
          <a:xfrm>
            <a:off x="1302627" y="2860750"/>
            <a:ext cx="583712" cy="549500"/>
            <a:chOff x="1844040" y="875859"/>
            <a:chExt cx="3600450" cy="2542074"/>
          </a:xfrm>
          <a:solidFill>
            <a:srgbClr val="FFB71B"/>
          </a:solidFill>
        </p:grpSpPr>
        <p:sp>
          <p:nvSpPr>
            <p:cNvPr id="45" name="Forme libre : forme 44">
              <a:extLst>
                <a:ext uri="{FF2B5EF4-FFF2-40B4-BE49-F238E27FC236}">
                  <a16:creationId xmlns:a16="http://schemas.microsoft.com/office/drawing/2014/main" id="{2CED7331-E4CB-4610-A0F3-5B4D72CC7AC8}"/>
                </a:ext>
              </a:extLst>
            </p:cNvPr>
            <p:cNvSpPr/>
            <p:nvPr/>
          </p:nvSpPr>
          <p:spPr>
            <a:xfrm rot="-4049974">
              <a:off x="3283019" y="1787624"/>
              <a:ext cx="714393" cy="714393"/>
            </a:xfrm>
            <a:custGeom>
              <a:avLst/>
              <a:gdLst>
                <a:gd name="connsiteX0" fmla="*/ 714393 w 714393"/>
                <a:gd name="connsiteY0" fmla="*/ 357197 h 714393"/>
                <a:gd name="connsiteX1" fmla="*/ 357197 w 714393"/>
                <a:gd name="connsiteY1" fmla="*/ 714393 h 714393"/>
                <a:gd name="connsiteX2" fmla="*/ 0 w 714393"/>
                <a:gd name="connsiteY2" fmla="*/ 357197 h 714393"/>
                <a:gd name="connsiteX3" fmla="*/ 357197 w 714393"/>
                <a:gd name="connsiteY3" fmla="*/ 0 h 714393"/>
                <a:gd name="connsiteX4" fmla="*/ 714393 w 714393"/>
                <a:gd name="connsiteY4" fmla="*/ 357197 h 714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93" h="714393">
                  <a:moveTo>
                    <a:pt x="714393" y="357197"/>
                  </a:moveTo>
                  <a:cubicBezTo>
                    <a:pt x="714393" y="554471"/>
                    <a:pt x="554471" y="714393"/>
                    <a:pt x="357197" y="714393"/>
                  </a:cubicBezTo>
                  <a:cubicBezTo>
                    <a:pt x="159922" y="714393"/>
                    <a:pt x="0" y="554471"/>
                    <a:pt x="0" y="357197"/>
                  </a:cubicBezTo>
                  <a:cubicBezTo>
                    <a:pt x="0" y="159922"/>
                    <a:pt x="159922" y="0"/>
                    <a:pt x="357197" y="0"/>
                  </a:cubicBezTo>
                  <a:cubicBezTo>
                    <a:pt x="554471" y="0"/>
                    <a:pt x="714393" y="159922"/>
                    <a:pt x="714393" y="357197"/>
                  </a:cubicBezTo>
                  <a:close/>
                </a:path>
              </a:pathLst>
            </a:custGeom>
            <a:grpFill/>
            <a:ln w="9525" cap="flat">
              <a:noFill/>
              <a:prstDash val="solid"/>
              <a:miter/>
            </a:ln>
          </p:spPr>
          <p:txBody>
            <a:bodyPr rtlCol="0" anchor="ctr"/>
            <a:lstStyle/>
            <a:p>
              <a:endParaRPr lang="fr-FR" sz="1013"/>
            </a:p>
          </p:txBody>
        </p:sp>
        <p:sp>
          <p:nvSpPr>
            <p:cNvPr id="46" name="Forme libre : forme 45">
              <a:extLst>
                <a:ext uri="{FF2B5EF4-FFF2-40B4-BE49-F238E27FC236}">
                  <a16:creationId xmlns:a16="http://schemas.microsoft.com/office/drawing/2014/main" id="{64D22535-27F8-431A-9180-D9419DC2D441}"/>
                </a:ext>
              </a:extLst>
            </p:cNvPr>
            <p:cNvSpPr/>
            <p:nvPr/>
          </p:nvSpPr>
          <p:spPr>
            <a:xfrm>
              <a:off x="1844040" y="875859"/>
              <a:ext cx="3600450" cy="2542074"/>
            </a:xfrm>
            <a:custGeom>
              <a:avLst/>
              <a:gdLst>
                <a:gd name="connsiteX0" fmla="*/ 3600450 w 3600450"/>
                <a:gd name="connsiteY0" fmla="*/ 1270561 h 2542074"/>
                <a:gd name="connsiteX1" fmla="*/ 3589020 w 3600450"/>
                <a:gd name="connsiteY1" fmla="*/ 1259131 h 2542074"/>
                <a:gd name="connsiteX2" fmla="*/ 2710815 w 3600450"/>
                <a:gd name="connsiteY2" fmla="*/ 380926 h 2542074"/>
                <a:gd name="connsiteX3" fmla="*/ 896303 w 3600450"/>
                <a:gd name="connsiteY3" fmla="*/ 371401 h 2542074"/>
                <a:gd name="connsiteX4" fmla="*/ 0 w 3600450"/>
                <a:gd name="connsiteY4" fmla="*/ 1267703 h 2542074"/>
                <a:gd name="connsiteX5" fmla="*/ 0 w 3600450"/>
                <a:gd name="connsiteY5" fmla="*/ 1267703 h 2542074"/>
                <a:gd name="connsiteX6" fmla="*/ 1905 w 3600450"/>
                <a:gd name="connsiteY6" fmla="*/ 1269608 h 2542074"/>
                <a:gd name="connsiteX7" fmla="*/ 0 w 3600450"/>
                <a:gd name="connsiteY7" fmla="*/ 1271513 h 2542074"/>
                <a:gd name="connsiteX8" fmla="*/ 11430 w 3600450"/>
                <a:gd name="connsiteY8" fmla="*/ 1282943 h 2542074"/>
                <a:gd name="connsiteX9" fmla="*/ 889635 w 3600450"/>
                <a:gd name="connsiteY9" fmla="*/ 2161148 h 2542074"/>
                <a:gd name="connsiteX10" fmla="*/ 2704148 w 3600450"/>
                <a:gd name="connsiteY10" fmla="*/ 2170673 h 2542074"/>
                <a:gd name="connsiteX11" fmla="*/ 3600450 w 3600450"/>
                <a:gd name="connsiteY11" fmla="*/ 1274371 h 2542074"/>
                <a:gd name="connsiteX12" fmla="*/ 3600450 w 3600450"/>
                <a:gd name="connsiteY12" fmla="*/ 1274371 h 2542074"/>
                <a:gd name="connsiteX13" fmla="*/ 3598545 w 3600450"/>
                <a:gd name="connsiteY13" fmla="*/ 1272466 h 2542074"/>
                <a:gd name="connsiteX14" fmla="*/ 3600450 w 3600450"/>
                <a:gd name="connsiteY14" fmla="*/ 1270561 h 2542074"/>
                <a:gd name="connsiteX15" fmla="*/ 2350770 w 3600450"/>
                <a:gd name="connsiteY15" fmla="*/ 1805866 h 2542074"/>
                <a:gd name="connsiteX16" fmla="*/ 1254443 w 3600450"/>
                <a:gd name="connsiteY16" fmla="*/ 1803961 h 2542074"/>
                <a:gd name="connsiteX17" fmla="*/ 719138 w 3600450"/>
                <a:gd name="connsiteY17" fmla="*/ 1268656 h 2542074"/>
                <a:gd name="connsiteX18" fmla="*/ 718185 w 3600450"/>
                <a:gd name="connsiteY18" fmla="*/ 1267703 h 2542074"/>
                <a:gd name="connsiteX19" fmla="*/ 718185 w 3600450"/>
                <a:gd name="connsiteY19" fmla="*/ 1267703 h 2542074"/>
                <a:gd name="connsiteX20" fmla="*/ 1249680 w 3600450"/>
                <a:gd name="connsiteY20" fmla="*/ 735256 h 2542074"/>
                <a:gd name="connsiteX21" fmla="*/ 2346008 w 3600450"/>
                <a:gd name="connsiteY21" fmla="*/ 737161 h 2542074"/>
                <a:gd name="connsiteX22" fmla="*/ 2881313 w 3600450"/>
                <a:gd name="connsiteY22" fmla="*/ 1272466 h 2542074"/>
                <a:gd name="connsiteX23" fmla="*/ 2882265 w 3600450"/>
                <a:gd name="connsiteY23" fmla="*/ 1273418 h 2542074"/>
                <a:gd name="connsiteX24" fmla="*/ 2882265 w 3600450"/>
                <a:gd name="connsiteY24" fmla="*/ 1273418 h 2542074"/>
                <a:gd name="connsiteX25" fmla="*/ 2350770 w 3600450"/>
                <a:gd name="connsiteY25" fmla="*/ 1805866 h 25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00450" h="2542074">
                  <a:moveTo>
                    <a:pt x="3600450" y="1270561"/>
                  </a:moveTo>
                  <a:lnTo>
                    <a:pt x="3589020" y="1259131"/>
                  </a:lnTo>
                  <a:lnTo>
                    <a:pt x="2710815" y="380926"/>
                  </a:lnTo>
                  <a:cubicBezTo>
                    <a:pt x="2210753" y="-119137"/>
                    <a:pt x="1393508" y="-131519"/>
                    <a:pt x="896303" y="371401"/>
                  </a:cubicBezTo>
                  <a:lnTo>
                    <a:pt x="0" y="1267703"/>
                  </a:lnTo>
                  <a:lnTo>
                    <a:pt x="0" y="1267703"/>
                  </a:lnTo>
                  <a:cubicBezTo>
                    <a:pt x="953" y="1268656"/>
                    <a:pt x="953" y="1268656"/>
                    <a:pt x="1905" y="1269608"/>
                  </a:cubicBezTo>
                  <a:cubicBezTo>
                    <a:pt x="953" y="1270561"/>
                    <a:pt x="953" y="1270561"/>
                    <a:pt x="0" y="1271513"/>
                  </a:cubicBezTo>
                  <a:lnTo>
                    <a:pt x="11430" y="1282943"/>
                  </a:lnTo>
                  <a:lnTo>
                    <a:pt x="889635" y="2161148"/>
                  </a:lnTo>
                  <a:cubicBezTo>
                    <a:pt x="1389698" y="2661211"/>
                    <a:pt x="2206943" y="2673594"/>
                    <a:pt x="2704148" y="2170673"/>
                  </a:cubicBezTo>
                  <a:lnTo>
                    <a:pt x="3600450" y="1274371"/>
                  </a:lnTo>
                  <a:lnTo>
                    <a:pt x="3600450" y="1274371"/>
                  </a:lnTo>
                  <a:cubicBezTo>
                    <a:pt x="3599498" y="1273418"/>
                    <a:pt x="3599498" y="1273418"/>
                    <a:pt x="3598545" y="1272466"/>
                  </a:cubicBezTo>
                  <a:cubicBezTo>
                    <a:pt x="3599498" y="1271513"/>
                    <a:pt x="3600450" y="1270561"/>
                    <a:pt x="3600450" y="1270561"/>
                  </a:cubicBezTo>
                  <a:close/>
                  <a:moveTo>
                    <a:pt x="2350770" y="1805866"/>
                  </a:moveTo>
                  <a:cubicBezTo>
                    <a:pt x="2054543" y="2113523"/>
                    <a:pt x="1556385" y="2105903"/>
                    <a:pt x="1254443" y="1803961"/>
                  </a:cubicBezTo>
                  <a:lnTo>
                    <a:pt x="719138" y="1268656"/>
                  </a:lnTo>
                  <a:cubicBezTo>
                    <a:pt x="719138" y="1268656"/>
                    <a:pt x="718185" y="1267703"/>
                    <a:pt x="718185" y="1267703"/>
                  </a:cubicBezTo>
                  <a:cubicBezTo>
                    <a:pt x="718185" y="1267703"/>
                    <a:pt x="718185" y="1267703"/>
                    <a:pt x="718185" y="1267703"/>
                  </a:cubicBezTo>
                  <a:lnTo>
                    <a:pt x="1249680" y="735256"/>
                  </a:lnTo>
                  <a:cubicBezTo>
                    <a:pt x="1545908" y="427598"/>
                    <a:pt x="2044065" y="435218"/>
                    <a:pt x="2346008" y="737161"/>
                  </a:cubicBezTo>
                  <a:lnTo>
                    <a:pt x="2881313" y="1272466"/>
                  </a:lnTo>
                  <a:cubicBezTo>
                    <a:pt x="2881313" y="1272466"/>
                    <a:pt x="2882265" y="1273418"/>
                    <a:pt x="2882265" y="1273418"/>
                  </a:cubicBezTo>
                  <a:cubicBezTo>
                    <a:pt x="2882265" y="1273418"/>
                    <a:pt x="2882265" y="1273418"/>
                    <a:pt x="2882265" y="1273418"/>
                  </a:cubicBezTo>
                  <a:lnTo>
                    <a:pt x="2350770" y="1805866"/>
                  </a:lnTo>
                  <a:close/>
                </a:path>
              </a:pathLst>
            </a:custGeom>
            <a:grpFill/>
            <a:ln w="9525" cap="flat">
              <a:noFill/>
              <a:prstDash val="solid"/>
              <a:miter/>
            </a:ln>
          </p:spPr>
          <p:txBody>
            <a:bodyPr rtlCol="0" anchor="ctr"/>
            <a:lstStyle/>
            <a:p>
              <a:endParaRPr lang="fr-FR" sz="1013"/>
            </a:p>
          </p:txBody>
        </p:sp>
      </p:grpSp>
      <p:sp>
        <p:nvSpPr>
          <p:cNvPr id="47" name="Graphique 47">
            <a:extLst>
              <a:ext uri="{FF2B5EF4-FFF2-40B4-BE49-F238E27FC236}">
                <a16:creationId xmlns:a16="http://schemas.microsoft.com/office/drawing/2014/main" id="{61E91AE5-FD89-454A-A664-012F9E267F87}"/>
              </a:ext>
            </a:extLst>
          </p:cNvPr>
          <p:cNvSpPr>
            <a:spLocks noChangeAspect="1"/>
          </p:cNvSpPr>
          <p:nvPr userDrawn="1"/>
        </p:nvSpPr>
        <p:spPr>
          <a:xfrm>
            <a:off x="5155077" y="2728794"/>
            <a:ext cx="404057" cy="646563"/>
          </a:xfrm>
          <a:custGeom>
            <a:avLst/>
            <a:gdLst>
              <a:gd name="connsiteX0" fmla="*/ 1959293 w 2855594"/>
              <a:gd name="connsiteY0" fmla="*/ 1528763 h 3427094"/>
              <a:gd name="connsiteX1" fmla="*/ 2285048 w 2855594"/>
              <a:gd name="connsiteY1" fmla="*/ 857250 h 3427094"/>
              <a:gd name="connsiteX2" fmla="*/ 1427798 w 2855594"/>
              <a:gd name="connsiteY2" fmla="*/ 0 h 3427094"/>
              <a:gd name="connsiteX3" fmla="*/ 570548 w 2855594"/>
              <a:gd name="connsiteY3" fmla="*/ 857250 h 3427094"/>
              <a:gd name="connsiteX4" fmla="*/ 897255 w 2855594"/>
              <a:gd name="connsiteY4" fmla="*/ 1529715 h 3427094"/>
              <a:gd name="connsiteX5" fmla="*/ 0 w 2855594"/>
              <a:gd name="connsiteY5" fmla="*/ 2868930 h 3427094"/>
              <a:gd name="connsiteX6" fmla="*/ 0 w 2855594"/>
              <a:gd name="connsiteY6" fmla="*/ 3427095 h 3427094"/>
              <a:gd name="connsiteX7" fmla="*/ 568643 w 2855594"/>
              <a:gd name="connsiteY7" fmla="*/ 2858453 h 3427094"/>
              <a:gd name="connsiteX8" fmla="*/ 568643 w 2855594"/>
              <a:gd name="connsiteY8" fmla="*/ 2852738 h 3427094"/>
              <a:gd name="connsiteX9" fmla="*/ 1436370 w 2855594"/>
              <a:gd name="connsiteY9" fmla="*/ 1993583 h 3427094"/>
              <a:gd name="connsiteX10" fmla="*/ 2286953 w 2855594"/>
              <a:gd name="connsiteY10" fmla="*/ 2863215 h 3427094"/>
              <a:gd name="connsiteX11" fmla="*/ 2849880 w 2855594"/>
              <a:gd name="connsiteY11" fmla="*/ 3426143 h 3427094"/>
              <a:gd name="connsiteX12" fmla="*/ 2855595 w 2855594"/>
              <a:gd name="connsiteY12" fmla="*/ 3426143 h 3427094"/>
              <a:gd name="connsiteX13" fmla="*/ 2855595 w 2855594"/>
              <a:gd name="connsiteY13" fmla="*/ 2852738 h 3427094"/>
              <a:gd name="connsiteX14" fmla="*/ 1959293 w 2855594"/>
              <a:gd name="connsiteY14" fmla="*/ 1528763 h 3427094"/>
              <a:gd name="connsiteX15" fmla="*/ 1427798 w 2855594"/>
              <a:gd name="connsiteY15" fmla="*/ 568643 h 3427094"/>
              <a:gd name="connsiteX16" fmla="*/ 1716405 w 2855594"/>
              <a:gd name="connsiteY16" fmla="*/ 857250 h 3427094"/>
              <a:gd name="connsiteX17" fmla="*/ 1427798 w 2855594"/>
              <a:gd name="connsiteY17" fmla="*/ 1145858 h 3427094"/>
              <a:gd name="connsiteX18" fmla="*/ 1139190 w 2855594"/>
              <a:gd name="connsiteY18" fmla="*/ 857250 h 3427094"/>
              <a:gd name="connsiteX19" fmla="*/ 1427798 w 2855594"/>
              <a:gd name="connsiteY19" fmla="*/ 568643 h 3427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5594" h="3427094">
                <a:moveTo>
                  <a:pt x="1959293" y="1528763"/>
                </a:moveTo>
                <a:cubicBezTo>
                  <a:pt x="2157413" y="1371600"/>
                  <a:pt x="2285048" y="1128713"/>
                  <a:pt x="2285048" y="857250"/>
                </a:cubicBezTo>
                <a:cubicBezTo>
                  <a:pt x="2285048" y="384810"/>
                  <a:pt x="1900238" y="0"/>
                  <a:pt x="1427798" y="0"/>
                </a:cubicBezTo>
                <a:cubicBezTo>
                  <a:pt x="955358" y="0"/>
                  <a:pt x="570548" y="384810"/>
                  <a:pt x="570548" y="857250"/>
                </a:cubicBezTo>
                <a:cubicBezTo>
                  <a:pt x="570548" y="1129665"/>
                  <a:pt x="698183" y="1372553"/>
                  <a:pt x="897255" y="1529715"/>
                </a:cubicBezTo>
                <a:cubicBezTo>
                  <a:pt x="369570" y="1744028"/>
                  <a:pt x="0" y="2265998"/>
                  <a:pt x="0" y="2868930"/>
                </a:cubicBezTo>
                <a:lnTo>
                  <a:pt x="0" y="3427095"/>
                </a:lnTo>
                <a:cubicBezTo>
                  <a:pt x="314325" y="3427095"/>
                  <a:pt x="568643" y="3172778"/>
                  <a:pt x="568643" y="2858453"/>
                </a:cubicBezTo>
                <a:lnTo>
                  <a:pt x="568643" y="2852738"/>
                </a:lnTo>
                <a:cubicBezTo>
                  <a:pt x="568643" y="2376488"/>
                  <a:pt x="958215" y="1988820"/>
                  <a:pt x="1436370" y="1993583"/>
                </a:cubicBezTo>
                <a:cubicBezTo>
                  <a:pt x="1908810" y="1998345"/>
                  <a:pt x="2286953" y="2390775"/>
                  <a:pt x="2286953" y="2863215"/>
                </a:cubicBezTo>
                <a:cubicBezTo>
                  <a:pt x="2286953" y="3173730"/>
                  <a:pt x="2539365" y="3426143"/>
                  <a:pt x="2849880" y="3426143"/>
                </a:cubicBezTo>
                <a:lnTo>
                  <a:pt x="2855595" y="3426143"/>
                </a:lnTo>
                <a:lnTo>
                  <a:pt x="2855595" y="2852738"/>
                </a:lnTo>
                <a:cubicBezTo>
                  <a:pt x="2854643" y="2254568"/>
                  <a:pt x="2483168" y="1740218"/>
                  <a:pt x="1959293" y="1528763"/>
                </a:cubicBezTo>
                <a:close/>
                <a:moveTo>
                  <a:pt x="1427798" y="568643"/>
                </a:moveTo>
                <a:cubicBezTo>
                  <a:pt x="1586865" y="568643"/>
                  <a:pt x="1716405" y="698183"/>
                  <a:pt x="1716405" y="857250"/>
                </a:cubicBezTo>
                <a:cubicBezTo>
                  <a:pt x="1716405" y="1016318"/>
                  <a:pt x="1586865" y="1145858"/>
                  <a:pt x="1427798" y="1145858"/>
                </a:cubicBezTo>
                <a:cubicBezTo>
                  <a:pt x="1268730" y="1145858"/>
                  <a:pt x="1139190" y="1016318"/>
                  <a:pt x="1139190" y="857250"/>
                </a:cubicBezTo>
                <a:cubicBezTo>
                  <a:pt x="1138238" y="698183"/>
                  <a:pt x="1267778" y="568643"/>
                  <a:pt x="1427798" y="568643"/>
                </a:cubicBezTo>
                <a:close/>
              </a:path>
            </a:pathLst>
          </a:custGeom>
          <a:solidFill>
            <a:srgbClr val="F45151"/>
          </a:solidFill>
          <a:ln w="9525" cap="flat">
            <a:noFill/>
            <a:prstDash val="solid"/>
            <a:miter/>
          </a:ln>
        </p:spPr>
        <p:txBody>
          <a:bodyPr rtlCol="0" anchor="ctr"/>
          <a:lstStyle/>
          <a:p>
            <a:endParaRPr lang="fr-FR" sz="1013"/>
          </a:p>
        </p:txBody>
      </p:sp>
      <p:sp>
        <p:nvSpPr>
          <p:cNvPr id="48" name="Graphique 18">
            <a:extLst>
              <a:ext uri="{FF2B5EF4-FFF2-40B4-BE49-F238E27FC236}">
                <a16:creationId xmlns:a16="http://schemas.microsoft.com/office/drawing/2014/main" id="{5B52178C-DD8E-4DF1-A43A-BE7DE6ED2DE5}"/>
              </a:ext>
            </a:extLst>
          </p:cNvPr>
          <p:cNvSpPr>
            <a:spLocks noChangeAspect="1"/>
          </p:cNvSpPr>
          <p:nvPr userDrawn="1"/>
        </p:nvSpPr>
        <p:spPr>
          <a:xfrm>
            <a:off x="5993014" y="2945871"/>
            <a:ext cx="155462" cy="267145"/>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F45151"/>
          </a:solidFill>
          <a:ln w="9525" cap="flat">
            <a:noFill/>
            <a:prstDash val="solid"/>
            <a:miter/>
          </a:ln>
        </p:spPr>
        <p:txBody>
          <a:bodyPr rtlCol="0" anchor="ctr"/>
          <a:lstStyle/>
          <a:p>
            <a:endParaRPr lang="fr-FR" sz="1013"/>
          </a:p>
        </p:txBody>
      </p:sp>
      <p:sp>
        <p:nvSpPr>
          <p:cNvPr id="49" name="Graphique 18">
            <a:extLst>
              <a:ext uri="{FF2B5EF4-FFF2-40B4-BE49-F238E27FC236}">
                <a16:creationId xmlns:a16="http://schemas.microsoft.com/office/drawing/2014/main" id="{A5F0240D-7F73-4325-9544-70C39B511D7A}"/>
              </a:ext>
            </a:extLst>
          </p:cNvPr>
          <p:cNvSpPr>
            <a:spLocks noChangeAspect="1"/>
          </p:cNvSpPr>
          <p:nvPr userDrawn="1"/>
        </p:nvSpPr>
        <p:spPr>
          <a:xfrm>
            <a:off x="2228464" y="2945871"/>
            <a:ext cx="155462" cy="267145"/>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FFB71B"/>
          </a:solidFill>
          <a:ln w="9525" cap="flat">
            <a:noFill/>
            <a:prstDash val="solid"/>
            <a:miter/>
          </a:ln>
        </p:spPr>
        <p:txBody>
          <a:bodyPr rtlCol="0" anchor="ctr"/>
          <a:lstStyle/>
          <a:p>
            <a:endParaRPr lang="fr-FR" sz="1013"/>
          </a:p>
        </p:txBody>
      </p:sp>
      <p:sp>
        <p:nvSpPr>
          <p:cNvPr id="50" name="Graphique 18">
            <a:extLst>
              <a:ext uri="{FF2B5EF4-FFF2-40B4-BE49-F238E27FC236}">
                <a16:creationId xmlns:a16="http://schemas.microsoft.com/office/drawing/2014/main" id="{225DB271-486B-4373-9163-F1A07D3D14AE}"/>
              </a:ext>
            </a:extLst>
          </p:cNvPr>
          <p:cNvSpPr>
            <a:spLocks noChangeAspect="1"/>
          </p:cNvSpPr>
          <p:nvPr userDrawn="1"/>
        </p:nvSpPr>
        <p:spPr>
          <a:xfrm>
            <a:off x="5993014" y="4705003"/>
            <a:ext cx="155462" cy="267145"/>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811453"/>
          </a:solidFill>
          <a:ln w="9525" cap="flat">
            <a:noFill/>
            <a:prstDash val="solid"/>
            <a:miter/>
          </a:ln>
        </p:spPr>
        <p:txBody>
          <a:bodyPr rtlCol="0" anchor="ctr"/>
          <a:lstStyle/>
          <a:p>
            <a:endParaRPr lang="fr-FR" sz="1013"/>
          </a:p>
        </p:txBody>
      </p:sp>
      <p:sp>
        <p:nvSpPr>
          <p:cNvPr id="51" name="Graphique 18">
            <a:extLst>
              <a:ext uri="{FF2B5EF4-FFF2-40B4-BE49-F238E27FC236}">
                <a16:creationId xmlns:a16="http://schemas.microsoft.com/office/drawing/2014/main" id="{0B07973D-A39E-48A7-A8DE-A9CD404E78B9}"/>
              </a:ext>
            </a:extLst>
          </p:cNvPr>
          <p:cNvSpPr>
            <a:spLocks noChangeAspect="1"/>
          </p:cNvSpPr>
          <p:nvPr userDrawn="1"/>
        </p:nvSpPr>
        <p:spPr>
          <a:xfrm>
            <a:off x="2228464" y="4705003"/>
            <a:ext cx="155462" cy="267145"/>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66C7E2"/>
          </a:solidFill>
          <a:ln w="9525" cap="flat">
            <a:noFill/>
            <a:prstDash val="solid"/>
            <a:miter/>
          </a:ln>
        </p:spPr>
        <p:txBody>
          <a:bodyPr rtlCol="0" anchor="ctr"/>
          <a:lstStyle/>
          <a:p>
            <a:endParaRPr lang="fr-FR" sz="1013"/>
          </a:p>
        </p:txBody>
      </p:sp>
      <p:sp>
        <p:nvSpPr>
          <p:cNvPr id="52" name="ZoneTexte 51">
            <a:extLst>
              <a:ext uri="{FF2B5EF4-FFF2-40B4-BE49-F238E27FC236}">
                <a16:creationId xmlns:a16="http://schemas.microsoft.com/office/drawing/2014/main" id="{65F4A665-4B93-42F3-B328-F500980849E0}"/>
              </a:ext>
            </a:extLst>
          </p:cNvPr>
          <p:cNvSpPr txBox="1"/>
          <p:nvPr userDrawn="1"/>
        </p:nvSpPr>
        <p:spPr>
          <a:xfrm>
            <a:off x="1291535" y="5309419"/>
            <a:ext cx="608179" cy="103875"/>
          </a:xfrm>
          <a:prstGeom prst="rect">
            <a:avLst/>
          </a:prstGeom>
          <a:noFill/>
        </p:spPr>
        <p:txBody>
          <a:bodyPr wrap="square" lIns="0" tIns="0" rIns="0" bIns="0" rtlCol="0" anchor="ctr">
            <a:spAutoFit/>
          </a:bodyPr>
          <a:lstStyle/>
          <a:p>
            <a:pPr algn="ctr"/>
            <a:r>
              <a:rPr lang="fr-FR" sz="675" cap="all">
                <a:solidFill>
                  <a:srgbClr val="66C7E2"/>
                </a:solidFill>
                <a:latin typeface="Avenir Black" panose="020B0803020203020204" pitchFamily="34" charset="0"/>
                <a:ea typeface="Avenir Black" panose="020B0803020203020204" pitchFamily="34" charset="0"/>
              </a:rPr>
              <a:t>digital</a:t>
            </a:r>
          </a:p>
        </p:txBody>
      </p:sp>
      <p:sp>
        <p:nvSpPr>
          <p:cNvPr id="53" name="ZoneTexte 52">
            <a:extLst>
              <a:ext uri="{FF2B5EF4-FFF2-40B4-BE49-F238E27FC236}">
                <a16:creationId xmlns:a16="http://schemas.microsoft.com/office/drawing/2014/main" id="{FDE915F4-4E94-4F6D-9F16-732318E74B0E}"/>
              </a:ext>
            </a:extLst>
          </p:cNvPr>
          <p:cNvSpPr txBox="1"/>
          <p:nvPr userDrawn="1"/>
        </p:nvSpPr>
        <p:spPr>
          <a:xfrm>
            <a:off x="1291535" y="3514177"/>
            <a:ext cx="608179" cy="103875"/>
          </a:xfrm>
          <a:prstGeom prst="rect">
            <a:avLst/>
          </a:prstGeom>
          <a:noFill/>
        </p:spPr>
        <p:txBody>
          <a:bodyPr wrap="square" lIns="0" tIns="0" rIns="0" bIns="0" rtlCol="0" anchor="ctr">
            <a:spAutoFit/>
          </a:bodyPr>
          <a:lstStyle/>
          <a:p>
            <a:pPr algn="ctr"/>
            <a:r>
              <a:rPr lang="fr-FR" sz="675" cap="all">
                <a:solidFill>
                  <a:srgbClr val="FFB71B"/>
                </a:solidFill>
                <a:latin typeface="Avenir Black" panose="020B0803020203020204" pitchFamily="34" charset="0"/>
                <a:ea typeface="Avenir Black" panose="020B0803020203020204" pitchFamily="34" charset="0"/>
              </a:rPr>
              <a:t>conseil</a:t>
            </a:r>
          </a:p>
        </p:txBody>
      </p:sp>
      <p:sp>
        <p:nvSpPr>
          <p:cNvPr id="54" name="ZoneTexte 53">
            <a:extLst>
              <a:ext uri="{FF2B5EF4-FFF2-40B4-BE49-F238E27FC236}">
                <a16:creationId xmlns:a16="http://schemas.microsoft.com/office/drawing/2014/main" id="{DAAAE095-BC28-4E23-BB51-300CE2411779}"/>
              </a:ext>
            </a:extLst>
          </p:cNvPr>
          <p:cNvSpPr txBox="1"/>
          <p:nvPr userDrawn="1"/>
        </p:nvSpPr>
        <p:spPr>
          <a:xfrm>
            <a:off x="5007364" y="5309419"/>
            <a:ext cx="699483" cy="103875"/>
          </a:xfrm>
          <a:prstGeom prst="rect">
            <a:avLst/>
          </a:prstGeom>
          <a:noFill/>
        </p:spPr>
        <p:txBody>
          <a:bodyPr wrap="square" lIns="0" tIns="0" rIns="0" bIns="0" rtlCol="0" anchor="ctr">
            <a:spAutoFit/>
          </a:bodyPr>
          <a:lstStyle/>
          <a:p>
            <a:pPr algn="ctr"/>
            <a:r>
              <a:rPr lang="fr-FR" sz="675" cap="all">
                <a:solidFill>
                  <a:srgbClr val="811453"/>
                </a:solidFill>
                <a:latin typeface="Avenir Black" panose="020B0803020203020204" pitchFamily="34" charset="0"/>
                <a:ea typeface="Avenir Black" panose="020B0803020203020204" pitchFamily="34" charset="0"/>
              </a:rPr>
              <a:t>financement</a:t>
            </a:r>
          </a:p>
        </p:txBody>
      </p:sp>
      <p:sp>
        <p:nvSpPr>
          <p:cNvPr id="59" name="ZoneTexte 58">
            <a:extLst>
              <a:ext uri="{FF2B5EF4-FFF2-40B4-BE49-F238E27FC236}">
                <a16:creationId xmlns:a16="http://schemas.microsoft.com/office/drawing/2014/main" id="{0657D1B7-4E11-4EF7-B7C0-145B92F9781B}"/>
              </a:ext>
            </a:extLst>
          </p:cNvPr>
          <p:cNvSpPr txBox="1"/>
          <p:nvPr userDrawn="1"/>
        </p:nvSpPr>
        <p:spPr>
          <a:xfrm>
            <a:off x="4889725" y="3462240"/>
            <a:ext cx="934760" cy="207749"/>
          </a:xfrm>
          <a:prstGeom prst="rect">
            <a:avLst/>
          </a:prstGeom>
          <a:noFill/>
        </p:spPr>
        <p:txBody>
          <a:bodyPr wrap="square" lIns="0" tIns="0" rIns="0" bIns="0" rtlCol="0" anchor="ctr">
            <a:spAutoFit/>
          </a:bodyPr>
          <a:lstStyle/>
          <a:p>
            <a:pPr algn="ctr"/>
            <a:r>
              <a:rPr lang="fr-FR" sz="675" cap="all">
                <a:solidFill>
                  <a:srgbClr val="F45151"/>
                </a:solidFill>
                <a:latin typeface="Avenir Black" panose="020B0803020203020204" pitchFamily="34" charset="0"/>
                <a:ea typeface="Avenir Black" panose="020B0803020203020204" pitchFamily="34" charset="0"/>
              </a:rPr>
              <a:t>Accompagnement</a:t>
            </a:r>
          </a:p>
          <a:p>
            <a:pPr algn="ctr"/>
            <a:r>
              <a:rPr lang="fr-FR" sz="675" cap="all">
                <a:solidFill>
                  <a:srgbClr val="F45151"/>
                </a:solidFill>
                <a:latin typeface="Avenir Black" panose="020B0803020203020204" pitchFamily="34" charset="0"/>
                <a:ea typeface="Avenir Black" panose="020B0803020203020204" pitchFamily="34" charset="0"/>
              </a:rPr>
              <a:t>opérationnel</a:t>
            </a:r>
          </a:p>
        </p:txBody>
      </p:sp>
      <p:sp>
        <p:nvSpPr>
          <p:cNvPr id="27" name="Espace réservé du pied de page 4">
            <a:extLst>
              <a:ext uri="{FF2B5EF4-FFF2-40B4-BE49-F238E27FC236}">
                <a16:creationId xmlns:a16="http://schemas.microsoft.com/office/drawing/2014/main" id="{73ABB2E2-E15E-4384-BACD-C87769CDA349}"/>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1680765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iffres_clés_cart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Titre de la diapositive </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Sur deux lignes</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23" name="Espace réservé du texte 6">
            <a:extLst>
              <a:ext uri="{FF2B5EF4-FFF2-40B4-BE49-F238E27FC236}">
                <a16:creationId xmlns:a16="http://schemas.microsoft.com/office/drawing/2014/main" id="{DD77FA17-2FD4-417B-8EC5-E0AFDF02E4E4}"/>
              </a:ext>
            </a:extLst>
          </p:cNvPr>
          <p:cNvSpPr>
            <a:spLocks noGrp="1"/>
          </p:cNvSpPr>
          <p:nvPr>
            <p:ph type="body" sz="quarter" idx="23" hasCustomPrompt="1"/>
          </p:nvPr>
        </p:nvSpPr>
        <p:spPr>
          <a:xfrm>
            <a:off x="359569" y="3233202"/>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24" name="Espace réservé du texte 6">
            <a:extLst>
              <a:ext uri="{FF2B5EF4-FFF2-40B4-BE49-F238E27FC236}">
                <a16:creationId xmlns:a16="http://schemas.microsoft.com/office/drawing/2014/main" id="{135BF398-6BA7-40B4-808C-62FDA9E62425}"/>
              </a:ext>
            </a:extLst>
          </p:cNvPr>
          <p:cNvSpPr>
            <a:spLocks noGrp="1"/>
          </p:cNvSpPr>
          <p:nvPr>
            <p:ph type="body" sz="quarter" idx="24" hasCustomPrompt="1"/>
          </p:nvPr>
        </p:nvSpPr>
        <p:spPr>
          <a:xfrm>
            <a:off x="581297" y="3678251"/>
            <a:ext cx="1171800"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25" name="Espace réservé du texte 6">
            <a:extLst>
              <a:ext uri="{FF2B5EF4-FFF2-40B4-BE49-F238E27FC236}">
                <a16:creationId xmlns:a16="http://schemas.microsoft.com/office/drawing/2014/main" id="{A1F58AD7-5D9F-43BC-B05D-455C19FCAA35}"/>
              </a:ext>
            </a:extLst>
          </p:cNvPr>
          <p:cNvSpPr>
            <a:spLocks noGrp="1"/>
          </p:cNvSpPr>
          <p:nvPr>
            <p:ph type="body" sz="quarter" idx="25" hasCustomPrompt="1"/>
          </p:nvPr>
        </p:nvSpPr>
        <p:spPr>
          <a:xfrm>
            <a:off x="359569" y="4387157"/>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26" name="Espace réservé du texte 6">
            <a:extLst>
              <a:ext uri="{FF2B5EF4-FFF2-40B4-BE49-F238E27FC236}">
                <a16:creationId xmlns:a16="http://schemas.microsoft.com/office/drawing/2014/main" id="{3D671245-70B7-45A5-8756-615958F79134}"/>
              </a:ext>
            </a:extLst>
          </p:cNvPr>
          <p:cNvSpPr>
            <a:spLocks noGrp="1"/>
          </p:cNvSpPr>
          <p:nvPr>
            <p:ph type="body" sz="quarter" idx="26" hasCustomPrompt="1"/>
          </p:nvPr>
        </p:nvSpPr>
        <p:spPr>
          <a:xfrm>
            <a:off x="581297" y="4832206"/>
            <a:ext cx="1171800"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27" name="Espace réservé du texte 6">
            <a:extLst>
              <a:ext uri="{FF2B5EF4-FFF2-40B4-BE49-F238E27FC236}">
                <a16:creationId xmlns:a16="http://schemas.microsoft.com/office/drawing/2014/main" id="{FE79838E-CFF9-4EE9-BC4B-11D2A0675C5F}"/>
              </a:ext>
            </a:extLst>
          </p:cNvPr>
          <p:cNvSpPr>
            <a:spLocks noGrp="1"/>
          </p:cNvSpPr>
          <p:nvPr>
            <p:ph type="body" sz="quarter" idx="27" hasCustomPrompt="1"/>
          </p:nvPr>
        </p:nvSpPr>
        <p:spPr>
          <a:xfrm>
            <a:off x="1933244" y="3233202"/>
            <a:ext cx="1392592"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28" name="Espace réservé du texte 6">
            <a:extLst>
              <a:ext uri="{FF2B5EF4-FFF2-40B4-BE49-F238E27FC236}">
                <a16:creationId xmlns:a16="http://schemas.microsoft.com/office/drawing/2014/main" id="{4FAFF44D-0769-4920-9D36-CC6BB4638624}"/>
              </a:ext>
            </a:extLst>
          </p:cNvPr>
          <p:cNvSpPr>
            <a:spLocks noGrp="1"/>
          </p:cNvSpPr>
          <p:nvPr>
            <p:ph type="body" sz="quarter" idx="28" hasCustomPrompt="1"/>
          </p:nvPr>
        </p:nvSpPr>
        <p:spPr>
          <a:xfrm>
            <a:off x="2154973" y="3678251"/>
            <a:ext cx="1170863"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29" name="Espace réservé du texte 6">
            <a:extLst>
              <a:ext uri="{FF2B5EF4-FFF2-40B4-BE49-F238E27FC236}">
                <a16:creationId xmlns:a16="http://schemas.microsoft.com/office/drawing/2014/main" id="{4499C48E-FC36-4022-AD54-F257B99E8DAE}"/>
              </a:ext>
            </a:extLst>
          </p:cNvPr>
          <p:cNvSpPr>
            <a:spLocks noGrp="1"/>
          </p:cNvSpPr>
          <p:nvPr>
            <p:ph type="body" sz="quarter" idx="29" hasCustomPrompt="1"/>
          </p:nvPr>
        </p:nvSpPr>
        <p:spPr>
          <a:xfrm>
            <a:off x="1933244" y="4387157"/>
            <a:ext cx="1392592"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0" name="Espace réservé du texte 6">
            <a:extLst>
              <a:ext uri="{FF2B5EF4-FFF2-40B4-BE49-F238E27FC236}">
                <a16:creationId xmlns:a16="http://schemas.microsoft.com/office/drawing/2014/main" id="{BFF2BD0F-6577-4F5E-AE93-A1EB949B73AE}"/>
              </a:ext>
            </a:extLst>
          </p:cNvPr>
          <p:cNvSpPr>
            <a:spLocks noGrp="1"/>
          </p:cNvSpPr>
          <p:nvPr>
            <p:ph type="body" sz="quarter" idx="30" hasCustomPrompt="1"/>
          </p:nvPr>
        </p:nvSpPr>
        <p:spPr>
          <a:xfrm>
            <a:off x="2154973" y="4832206"/>
            <a:ext cx="1170863"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1" name="Espace réservé du texte 6">
            <a:extLst>
              <a:ext uri="{FF2B5EF4-FFF2-40B4-BE49-F238E27FC236}">
                <a16:creationId xmlns:a16="http://schemas.microsoft.com/office/drawing/2014/main" id="{CCB51DAC-E406-45D3-B23C-70902393F88E}"/>
              </a:ext>
            </a:extLst>
          </p:cNvPr>
          <p:cNvSpPr>
            <a:spLocks noGrp="1"/>
          </p:cNvSpPr>
          <p:nvPr>
            <p:ph type="body" sz="quarter" idx="31" hasCustomPrompt="1"/>
          </p:nvPr>
        </p:nvSpPr>
        <p:spPr>
          <a:xfrm>
            <a:off x="3506310" y="3233202"/>
            <a:ext cx="1392592"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2" name="Espace réservé du texte 6">
            <a:extLst>
              <a:ext uri="{FF2B5EF4-FFF2-40B4-BE49-F238E27FC236}">
                <a16:creationId xmlns:a16="http://schemas.microsoft.com/office/drawing/2014/main" id="{1B0FCB18-AB40-4EC9-83D3-89207DC3EC8E}"/>
              </a:ext>
            </a:extLst>
          </p:cNvPr>
          <p:cNvSpPr>
            <a:spLocks noGrp="1"/>
          </p:cNvSpPr>
          <p:nvPr>
            <p:ph type="body" sz="quarter" idx="32" hasCustomPrompt="1"/>
          </p:nvPr>
        </p:nvSpPr>
        <p:spPr>
          <a:xfrm>
            <a:off x="3728039" y="3678251"/>
            <a:ext cx="1170863"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3" name="Espace réservé du texte 6">
            <a:extLst>
              <a:ext uri="{FF2B5EF4-FFF2-40B4-BE49-F238E27FC236}">
                <a16:creationId xmlns:a16="http://schemas.microsoft.com/office/drawing/2014/main" id="{59394560-7A37-4559-8CF8-AB539BE11373}"/>
              </a:ext>
            </a:extLst>
          </p:cNvPr>
          <p:cNvSpPr>
            <a:spLocks noGrp="1"/>
          </p:cNvSpPr>
          <p:nvPr>
            <p:ph type="body" sz="quarter" idx="33" hasCustomPrompt="1"/>
          </p:nvPr>
        </p:nvSpPr>
        <p:spPr>
          <a:xfrm>
            <a:off x="3506310" y="4387157"/>
            <a:ext cx="1392592"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5" name="Espace réservé du texte 6">
            <a:extLst>
              <a:ext uri="{FF2B5EF4-FFF2-40B4-BE49-F238E27FC236}">
                <a16:creationId xmlns:a16="http://schemas.microsoft.com/office/drawing/2014/main" id="{334925D4-3324-4D21-8E7B-56071ED1A4A6}"/>
              </a:ext>
            </a:extLst>
          </p:cNvPr>
          <p:cNvSpPr>
            <a:spLocks noGrp="1"/>
          </p:cNvSpPr>
          <p:nvPr>
            <p:ph type="body" sz="quarter" idx="34" hasCustomPrompt="1"/>
          </p:nvPr>
        </p:nvSpPr>
        <p:spPr>
          <a:xfrm>
            <a:off x="3728039" y="4832206"/>
            <a:ext cx="1170863" cy="459584"/>
          </a:xfrm>
        </p:spPr>
        <p:txBody>
          <a:bodyPr>
            <a:noAutofit/>
          </a:bodyPr>
          <a:lstStyle>
            <a:lvl1pPr marL="0" indent="0">
              <a:spcBef>
                <a:spcPts val="0"/>
              </a:spcBef>
              <a:spcAft>
                <a:spcPts val="0"/>
              </a:spcAft>
              <a:buFont typeface="Arial" panose="020B0604020202020204" pitchFamily="34" charset="0"/>
              <a:buNone/>
              <a:defRPr lang="fr-FR" sz="750" kern="1200" cap="none"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53" name="Espace réservé du pied de page 4">
            <a:extLst>
              <a:ext uri="{FF2B5EF4-FFF2-40B4-BE49-F238E27FC236}">
                <a16:creationId xmlns:a16="http://schemas.microsoft.com/office/drawing/2014/main" id="{714C0E04-F069-4A35-BA80-431BB7659AEC}"/>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
        <p:nvSpPr>
          <p:cNvPr id="54" name="Forme libre : forme 53">
            <a:extLst>
              <a:ext uri="{FF2B5EF4-FFF2-40B4-BE49-F238E27FC236}">
                <a16:creationId xmlns:a16="http://schemas.microsoft.com/office/drawing/2014/main" id="{6956B942-DF9B-404D-8560-43911BB41A2B}"/>
              </a:ext>
            </a:extLst>
          </p:cNvPr>
          <p:cNvSpPr/>
          <p:nvPr userDrawn="1"/>
        </p:nvSpPr>
        <p:spPr>
          <a:xfrm>
            <a:off x="4637153" y="-13063"/>
            <a:ext cx="4506848" cy="6615612"/>
          </a:xfrm>
          <a:custGeom>
            <a:avLst/>
            <a:gdLst>
              <a:gd name="connsiteX0" fmla="*/ 4996612 w 6009131"/>
              <a:gd name="connsiteY0" fmla="*/ 6219004 h 6615612"/>
              <a:gd name="connsiteX1" fmla="*/ 4999862 w 6009131"/>
              <a:gd name="connsiteY1" fmla="*/ 6228757 h 6615612"/>
              <a:gd name="connsiteX2" fmla="*/ 4961502 w 6009131"/>
              <a:gd name="connsiteY2" fmla="*/ 6302227 h 6615612"/>
              <a:gd name="connsiteX3" fmla="*/ 4930293 w 6009131"/>
              <a:gd name="connsiteY3" fmla="*/ 6372446 h 6615612"/>
              <a:gd name="connsiteX4" fmla="*/ 4929644 w 6009131"/>
              <a:gd name="connsiteY4" fmla="*/ 6411456 h 6615612"/>
              <a:gd name="connsiteX5" fmla="*/ 4969955 w 6009131"/>
              <a:gd name="connsiteY5" fmla="*/ 6503131 h 6615612"/>
              <a:gd name="connsiteX6" fmla="*/ 4972556 w 6009131"/>
              <a:gd name="connsiteY6" fmla="*/ 6544743 h 6615612"/>
              <a:gd name="connsiteX7" fmla="*/ 4958252 w 6009131"/>
              <a:gd name="connsiteY7" fmla="*/ 6615612 h 6615612"/>
              <a:gd name="connsiteX8" fmla="*/ 4852923 w 6009131"/>
              <a:gd name="connsiteY8" fmla="*/ 6601958 h 6615612"/>
              <a:gd name="connsiteX9" fmla="*/ 4821064 w 6009131"/>
              <a:gd name="connsiteY9" fmla="*/ 6565549 h 6615612"/>
              <a:gd name="connsiteX10" fmla="*/ 4751495 w 6009131"/>
              <a:gd name="connsiteY10" fmla="*/ 6525887 h 6615612"/>
              <a:gd name="connsiteX11" fmla="*/ 4655269 w 6009131"/>
              <a:gd name="connsiteY11" fmla="*/ 6495980 h 6615612"/>
              <a:gd name="connsiteX12" fmla="*/ 4633164 w 6009131"/>
              <a:gd name="connsiteY12" fmla="*/ 6488177 h 6615612"/>
              <a:gd name="connsiteX13" fmla="*/ 4600654 w 6009131"/>
              <a:gd name="connsiteY13" fmla="*/ 6475173 h 6615612"/>
              <a:gd name="connsiteX14" fmla="*/ 4538237 w 6009131"/>
              <a:gd name="connsiteY14" fmla="*/ 6427061 h 6615612"/>
              <a:gd name="connsiteX15" fmla="*/ 4463468 w 6009131"/>
              <a:gd name="connsiteY15" fmla="*/ 6405605 h 6615612"/>
              <a:gd name="connsiteX16" fmla="*/ 4432908 w 6009131"/>
              <a:gd name="connsiteY16" fmla="*/ 6388050 h 6615612"/>
              <a:gd name="connsiteX17" fmla="*/ 4430958 w 6009131"/>
              <a:gd name="connsiteY17" fmla="*/ 6322381 h 6615612"/>
              <a:gd name="connsiteX18" fmla="*/ 4493375 w 6009131"/>
              <a:gd name="connsiteY18" fmla="*/ 6306778 h 6615612"/>
              <a:gd name="connsiteX19" fmla="*/ 4518731 w 6009131"/>
              <a:gd name="connsiteY19" fmla="*/ 6297676 h 6615612"/>
              <a:gd name="connsiteX20" fmla="*/ 4609756 w 6009131"/>
              <a:gd name="connsiteY20" fmla="*/ 6296374 h 6615612"/>
              <a:gd name="connsiteX21" fmla="*/ 4721588 w 6009131"/>
              <a:gd name="connsiteY21" fmla="*/ 6308728 h 6615612"/>
              <a:gd name="connsiteX22" fmla="*/ 4763198 w 6009131"/>
              <a:gd name="connsiteY22" fmla="*/ 6308079 h 6615612"/>
              <a:gd name="connsiteX23" fmla="*/ 4774901 w 6009131"/>
              <a:gd name="connsiteY23" fmla="*/ 6308728 h 6615612"/>
              <a:gd name="connsiteX24" fmla="*/ 4863325 w 6009131"/>
              <a:gd name="connsiteY24" fmla="*/ 6274269 h 6615612"/>
              <a:gd name="connsiteX25" fmla="*/ 4927043 w 6009131"/>
              <a:gd name="connsiteY25" fmla="*/ 6256714 h 6615612"/>
              <a:gd name="connsiteX26" fmla="*/ 4954350 w 6009131"/>
              <a:gd name="connsiteY26" fmla="*/ 6246311 h 6615612"/>
              <a:gd name="connsiteX27" fmla="*/ 4996612 w 6009131"/>
              <a:gd name="connsiteY27" fmla="*/ 6219004 h 6615612"/>
              <a:gd name="connsiteX28" fmla="*/ 6009131 w 6009131"/>
              <a:gd name="connsiteY28" fmla="*/ 5594207 h 6615612"/>
              <a:gd name="connsiteX29" fmla="*/ 6009131 w 6009131"/>
              <a:gd name="connsiteY29" fmla="*/ 5852045 h 6615612"/>
              <a:gd name="connsiteX30" fmla="*/ 5962125 w 6009131"/>
              <a:gd name="connsiteY30" fmla="*/ 5817845 h 6615612"/>
              <a:gd name="connsiteX31" fmla="*/ 5936118 w 6009131"/>
              <a:gd name="connsiteY31" fmla="*/ 5745025 h 6615612"/>
              <a:gd name="connsiteX32" fmla="*/ 5944571 w 6009131"/>
              <a:gd name="connsiteY32" fmla="*/ 5730070 h 6615612"/>
              <a:gd name="connsiteX33" fmla="*/ 5960175 w 6009131"/>
              <a:gd name="connsiteY33" fmla="*/ 5698863 h 6615612"/>
              <a:gd name="connsiteX34" fmla="*/ 5938719 w 6009131"/>
              <a:gd name="connsiteY34" fmla="*/ 5659201 h 6615612"/>
              <a:gd name="connsiteX35" fmla="*/ 5964075 w 6009131"/>
              <a:gd name="connsiteY35" fmla="*/ 5642947 h 6615612"/>
              <a:gd name="connsiteX36" fmla="*/ 5993740 w 6009131"/>
              <a:gd name="connsiteY36" fmla="*/ 5617265 h 6615612"/>
              <a:gd name="connsiteX37" fmla="*/ 3732017 w 6009131"/>
              <a:gd name="connsiteY37" fmla="*/ 5496006 h 6615612"/>
              <a:gd name="connsiteX38" fmla="*/ 3823692 w 6009131"/>
              <a:gd name="connsiteY38" fmla="*/ 5651399 h 6615612"/>
              <a:gd name="connsiteX39" fmla="*/ 3818490 w 6009131"/>
              <a:gd name="connsiteY39" fmla="*/ 5716416 h 6615612"/>
              <a:gd name="connsiteX40" fmla="*/ 3809388 w 6009131"/>
              <a:gd name="connsiteY40" fmla="*/ 5744375 h 6615612"/>
              <a:gd name="connsiteX41" fmla="*/ 3808738 w 6009131"/>
              <a:gd name="connsiteY41" fmla="*/ 5808092 h 6615612"/>
              <a:gd name="connsiteX42" fmla="*/ 3808089 w 6009131"/>
              <a:gd name="connsiteY42" fmla="*/ 5910169 h 6615612"/>
              <a:gd name="connsiteX43" fmla="*/ 3793785 w 6009131"/>
              <a:gd name="connsiteY43" fmla="*/ 6004446 h 6615612"/>
              <a:gd name="connsiteX44" fmla="*/ 3708611 w 6009131"/>
              <a:gd name="connsiteY44" fmla="*/ 6001845 h 6615612"/>
              <a:gd name="connsiteX45" fmla="*/ 3683904 w 6009131"/>
              <a:gd name="connsiteY45" fmla="*/ 6025251 h 6615612"/>
              <a:gd name="connsiteX46" fmla="*/ 3643593 w 6009131"/>
              <a:gd name="connsiteY46" fmla="*/ 6085067 h 6615612"/>
              <a:gd name="connsiteX47" fmla="*/ 3628640 w 6009131"/>
              <a:gd name="connsiteY47" fmla="*/ 6092870 h 6615612"/>
              <a:gd name="connsiteX48" fmla="*/ 3596781 w 6009131"/>
              <a:gd name="connsiteY48" fmla="*/ 6048657 h 6615612"/>
              <a:gd name="connsiteX49" fmla="*/ 3591579 w 6009131"/>
              <a:gd name="connsiteY49" fmla="*/ 5995993 h 6615612"/>
              <a:gd name="connsiteX50" fmla="*/ 3588978 w 6009131"/>
              <a:gd name="connsiteY50" fmla="*/ 5979088 h 6615612"/>
              <a:gd name="connsiteX51" fmla="*/ 3579876 w 6009131"/>
              <a:gd name="connsiteY51" fmla="*/ 5951131 h 6615612"/>
              <a:gd name="connsiteX52" fmla="*/ 3583127 w 6009131"/>
              <a:gd name="connsiteY52" fmla="*/ 5921872 h 6615612"/>
              <a:gd name="connsiteX53" fmla="*/ 3599382 w 6009131"/>
              <a:gd name="connsiteY53" fmla="*/ 5899115 h 6615612"/>
              <a:gd name="connsiteX54" fmla="*/ 3604583 w 6009131"/>
              <a:gd name="connsiteY54" fmla="*/ 5829548 h 6615612"/>
              <a:gd name="connsiteX55" fmla="*/ 3592230 w 6009131"/>
              <a:gd name="connsiteY55" fmla="*/ 5795738 h 6615612"/>
              <a:gd name="connsiteX56" fmla="*/ 3592230 w 6009131"/>
              <a:gd name="connsiteY56" fmla="*/ 5776883 h 6615612"/>
              <a:gd name="connsiteX57" fmla="*/ 3524611 w 6009131"/>
              <a:gd name="connsiteY57" fmla="*/ 5620190 h 6615612"/>
              <a:gd name="connsiteX58" fmla="*/ 3564273 w 6009131"/>
              <a:gd name="connsiteY58" fmla="*/ 5604586 h 6615612"/>
              <a:gd name="connsiteX59" fmla="*/ 3712513 w 6009131"/>
              <a:gd name="connsiteY59" fmla="*/ 5515512 h 6615612"/>
              <a:gd name="connsiteX60" fmla="*/ 3732017 w 6009131"/>
              <a:gd name="connsiteY60" fmla="*/ 5496006 h 6615612"/>
              <a:gd name="connsiteX61" fmla="*/ 5988132 w 6009131"/>
              <a:gd name="connsiteY61" fmla="*/ 5084446 h 6615612"/>
              <a:gd name="connsiteX62" fmla="*/ 6009131 w 6009131"/>
              <a:gd name="connsiteY62" fmla="*/ 5098245 h 6615612"/>
              <a:gd name="connsiteX63" fmla="*/ 6009131 w 6009131"/>
              <a:gd name="connsiteY63" fmla="*/ 5404449 h 6615612"/>
              <a:gd name="connsiteX64" fmla="*/ 6008937 w 6009131"/>
              <a:gd name="connsiteY64" fmla="*/ 5404333 h 6615612"/>
              <a:gd name="connsiteX65" fmla="*/ 5959524 w 6009131"/>
              <a:gd name="connsiteY65" fmla="*/ 5362072 h 6615612"/>
              <a:gd name="connsiteX66" fmla="*/ 5936767 w 6009131"/>
              <a:gd name="connsiteY66" fmla="*/ 5283400 h 6615612"/>
              <a:gd name="connsiteX67" fmla="*/ 5914012 w 6009131"/>
              <a:gd name="connsiteY67" fmla="*/ 5206029 h 6615612"/>
              <a:gd name="connsiteX68" fmla="*/ 5914012 w 6009131"/>
              <a:gd name="connsiteY68" fmla="*/ 5185224 h 6615612"/>
              <a:gd name="connsiteX69" fmla="*/ 5934817 w 6009131"/>
              <a:gd name="connsiteY69" fmla="*/ 5135809 h 6615612"/>
              <a:gd name="connsiteX70" fmla="*/ 5988132 w 6009131"/>
              <a:gd name="connsiteY70" fmla="*/ 5084446 h 6615612"/>
              <a:gd name="connsiteX71" fmla="*/ 3794434 w 6009131"/>
              <a:gd name="connsiteY71" fmla="*/ 5042834 h 6615612"/>
              <a:gd name="connsiteX72" fmla="*/ 3784032 w 6009131"/>
              <a:gd name="connsiteY72" fmla="*/ 5124757 h 6615612"/>
              <a:gd name="connsiteX73" fmla="*/ 3791834 w 6009131"/>
              <a:gd name="connsiteY73" fmla="*/ 5159215 h 6615612"/>
              <a:gd name="connsiteX74" fmla="*/ 3790533 w 6009131"/>
              <a:gd name="connsiteY74" fmla="*/ 5231385 h 6615612"/>
              <a:gd name="connsiteX75" fmla="*/ 3728116 w 6009131"/>
              <a:gd name="connsiteY75" fmla="*/ 5429689 h 6615612"/>
              <a:gd name="connsiteX76" fmla="*/ 3678053 w 6009131"/>
              <a:gd name="connsiteY76" fmla="*/ 5400432 h 6615612"/>
              <a:gd name="connsiteX77" fmla="*/ 3678703 w 6009131"/>
              <a:gd name="connsiteY77" fmla="*/ 5384177 h 6615612"/>
              <a:gd name="connsiteX78" fmla="*/ 3657898 w 6009131"/>
              <a:gd name="connsiteY78" fmla="*/ 5306156 h 6615612"/>
              <a:gd name="connsiteX79" fmla="*/ 3655946 w 6009131"/>
              <a:gd name="connsiteY79" fmla="*/ 5278198 h 6615612"/>
              <a:gd name="connsiteX80" fmla="*/ 3656597 w 6009131"/>
              <a:gd name="connsiteY80" fmla="*/ 5265844 h 6615612"/>
              <a:gd name="connsiteX81" fmla="*/ 3640343 w 6009131"/>
              <a:gd name="connsiteY81" fmla="*/ 5229435 h 6615612"/>
              <a:gd name="connsiteX82" fmla="*/ 3634490 w 6009131"/>
              <a:gd name="connsiteY82" fmla="*/ 5189774 h 6615612"/>
              <a:gd name="connsiteX83" fmla="*/ 3651395 w 6009131"/>
              <a:gd name="connsiteY83" fmla="*/ 5158565 h 6615612"/>
              <a:gd name="connsiteX84" fmla="*/ 3711211 w 6009131"/>
              <a:gd name="connsiteY84" fmla="*/ 5130608 h 6615612"/>
              <a:gd name="connsiteX85" fmla="*/ 3725515 w 6009131"/>
              <a:gd name="connsiteY85" fmla="*/ 5120206 h 6615612"/>
              <a:gd name="connsiteX86" fmla="*/ 3758025 w 6009131"/>
              <a:gd name="connsiteY86" fmla="*/ 5090297 h 6615612"/>
              <a:gd name="connsiteX87" fmla="*/ 3794434 w 6009131"/>
              <a:gd name="connsiteY87" fmla="*/ 5042834 h 6615612"/>
              <a:gd name="connsiteX88" fmla="*/ 5711676 w 6009131"/>
              <a:gd name="connsiteY88" fmla="*/ 5039105 h 6615612"/>
              <a:gd name="connsiteX89" fmla="*/ 5735864 w 6009131"/>
              <a:gd name="connsiteY89" fmla="*/ 5041533 h 6615612"/>
              <a:gd name="connsiteX90" fmla="*/ 5742366 w 6009131"/>
              <a:gd name="connsiteY90" fmla="*/ 5041533 h 6615612"/>
              <a:gd name="connsiteX91" fmla="*/ 5810635 w 6009131"/>
              <a:gd name="connsiteY91" fmla="*/ 5064940 h 6615612"/>
              <a:gd name="connsiteX92" fmla="*/ 5824288 w 6009131"/>
              <a:gd name="connsiteY92" fmla="*/ 5077943 h 6615612"/>
              <a:gd name="connsiteX93" fmla="*/ 5895158 w 6009131"/>
              <a:gd name="connsiteY93" fmla="*/ 5123455 h 6615612"/>
              <a:gd name="connsiteX94" fmla="*/ 5923766 w 6009131"/>
              <a:gd name="connsiteY94" fmla="*/ 5138410 h 6615612"/>
              <a:gd name="connsiteX95" fmla="*/ 5904260 w 6009131"/>
              <a:gd name="connsiteY95" fmla="*/ 5155965 h 6615612"/>
              <a:gd name="connsiteX96" fmla="*/ 5904260 w 6009131"/>
              <a:gd name="connsiteY96" fmla="*/ 5233986 h 6615612"/>
              <a:gd name="connsiteX97" fmla="*/ 5904260 w 6009131"/>
              <a:gd name="connsiteY97" fmla="*/ 5271045 h 6615612"/>
              <a:gd name="connsiteX98" fmla="*/ 5897758 w 6009131"/>
              <a:gd name="connsiteY98" fmla="*/ 5279498 h 6615612"/>
              <a:gd name="connsiteX99" fmla="*/ 5951723 w 6009131"/>
              <a:gd name="connsiteY99" fmla="*/ 5397830 h 6615612"/>
              <a:gd name="connsiteX100" fmla="*/ 5977080 w 6009131"/>
              <a:gd name="connsiteY100" fmla="*/ 5412784 h 6615612"/>
              <a:gd name="connsiteX101" fmla="*/ 6003656 w 6009131"/>
              <a:gd name="connsiteY101" fmla="*/ 5427728 h 6615612"/>
              <a:gd name="connsiteX102" fmla="*/ 6009131 w 6009131"/>
              <a:gd name="connsiteY102" fmla="*/ 5434891 h 6615612"/>
              <a:gd name="connsiteX103" fmla="*/ 6009131 w 6009131"/>
              <a:gd name="connsiteY103" fmla="*/ 5524713 h 6615612"/>
              <a:gd name="connsiteX104" fmla="*/ 5995936 w 6009131"/>
              <a:gd name="connsiteY104" fmla="*/ 5565576 h 6615612"/>
              <a:gd name="connsiteX105" fmla="*/ 5960825 w 6009131"/>
              <a:gd name="connsiteY105" fmla="*/ 5617591 h 6615612"/>
              <a:gd name="connsiteX106" fmla="*/ 5940671 w 6009131"/>
              <a:gd name="connsiteY106" fmla="*/ 5630593 h 6615612"/>
              <a:gd name="connsiteX107" fmla="*/ 5928966 w 6009131"/>
              <a:gd name="connsiteY107" fmla="*/ 5683258 h 6615612"/>
              <a:gd name="connsiteX108" fmla="*/ 5921165 w 6009131"/>
              <a:gd name="connsiteY108" fmla="*/ 5726820 h 6615612"/>
              <a:gd name="connsiteX109" fmla="*/ 5895807 w 6009131"/>
              <a:gd name="connsiteY109" fmla="*/ 5724219 h 6615612"/>
              <a:gd name="connsiteX110" fmla="*/ 5894508 w 6009131"/>
              <a:gd name="connsiteY110" fmla="*/ 5712516 h 6615612"/>
              <a:gd name="connsiteX111" fmla="*/ 5735864 w 6009131"/>
              <a:gd name="connsiteY111" fmla="*/ 5604587 h 6615612"/>
              <a:gd name="connsiteX112" fmla="*/ 5724811 w 6009131"/>
              <a:gd name="connsiteY112" fmla="*/ 5593533 h 6615612"/>
              <a:gd name="connsiteX113" fmla="*/ 5749518 w 6009131"/>
              <a:gd name="connsiteY113" fmla="*/ 5577279 h 6615612"/>
              <a:gd name="connsiteX114" fmla="*/ 5739115 w 6009131"/>
              <a:gd name="connsiteY114" fmla="*/ 5540219 h 6615612"/>
              <a:gd name="connsiteX115" fmla="*/ 5731313 w 6009131"/>
              <a:gd name="connsiteY115" fmla="*/ 5507060 h 6615612"/>
              <a:gd name="connsiteX116" fmla="*/ 5741716 w 6009131"/>
              <a:gd name="connsiteY116" fmla="*/ 5492755 h 6615612"/>
              <a:gd name="connsiteX117" fmla="*/ 5725462 w 6009131"/>
              <a:gd name="connsiteY117" fmla="*/ 5352968 h 6615612"/>
              <a:gd name="connsiteX118" fmla="*/ 5724811 w 6009131"/>
              <a:gd name="connsiteY118" fmla="*/ 5308756 h 6615612"/>
              <a:gd name="connsiteX119" fmla="*/ 5741065 w 6009131"/>
              <a:gd name="connsiteY119" fmla="*/ 5245038 h 6615612"/>
              <a:gd name="connsiteX120" fmla="*/ 5732614 w 6009131"/>
              <a:gd name="connsiteY120" fmla="*/ 5204728 h 6615612"/>
              <a:gd name="connsiteX121" fmla="*/ 5681249 w 6009131"/>
              <a:gd name="connsiteY121" fmla="*/ 5194324 h 6615612"/>
              <a:gd name="connsiteX122" fmla="*/ 5675397 w 6009131"/>
              <a:gd name="connsiteY122" fmla="*/ 5148812 h 6615612"/>
              <a:gd name="connsiteX123" fmla="*/ 5678648 w 6009131"/>
              <a:gd name="connsiteY123" fmla="*/ 5113052 h 6615612"/>
              <a:gd name="connsiteX124" fmla="*/ 5691652 w 6009131"/>
              <a:gd name="connsiteY124" fmla="*/ 5073392 h 6615612"/>
              <a:gd name="connsiteX125" fmla="*/ 5711676 w 6009131"/>
              <a:gd name="connsiteY125" fmla="*/ 5039105 h 6615612"/>
              <a:gd name="connsiteX126" fmla="*/ 438789 w 6009131"/>
              <a:gd name="connsiteY126" fmla="*/ 4850402 h 6615612"/>
              <a:gd name="connsiteX127" fmla="*/ 462926 w 6009131"/>
              <a:gd name="connsiteY127" fmla="*/ 4863385 h 6615612"/>
              <a:gd name="connsiteX128" fmla="*/ 429767 w 6009131"/>
              <a:gd name="connsiteY128" fmla="*/ 4896544 h 6615612"/>
              <a:gd name="connsiteX129" fmla="*/ 444721 w 6009131"/>
              <a:gd name="connsiteY129" fmla="*/ 4936855 h 6615612"/>
              <a:gd name="connsiteX130" fmla="*/ 494134 w 6009131"/>
              <a:gd name="connsiteY130" fmla="*/ 4932954 h 6615612"/>
              <a:gd name="connsiteX131" fmla="*/ 524694 w 6009131"/>
              <a:gd name="connsiteY131" fmla="*/ 4946608 h 6615612"/>
              <a:gd name="connsiteX132" fmla="*/ 599463 w 6009131"/>
              <a:gd name="connsiteY132" fmla="*/ 4970014 h 6615612"/>
              <a:gd name="connsiteX133" fmla="*/ 622220 w 6009131"/>
              <a:gd name="connsiteY133" fmla="*/ 4947909 h 6615612"/>
              <a:gd name="connsiteX134" fmla="*/ 665132 w 6009131"/>
              <a:gd name="connsiteY134" fmla="*/ 4945957 h 6615612"/>
              <a:gd name="connsiteX135" fmla="*/ 709343 w 6009131"/>
              <a:gd name="connsiteY135" fmla="*/ 4964163 h 6615612"/>
              <a:gd name="connsiteX136" fmla="*/ 739902 w 6009131"/>
              <a:gd name="connsiteY136" fmla="*/ 5005773 h 6615612"/>
              <a:gd name="connsiteX137" fmla="*/ 758107 w 6009131"/>
              <a:gd name="connsiteY137" fmla="*/ 5053237 h 6615612"/>
              <a:gd name="connsiteX138" fmla="*/ 776962 w 6009131"/>
              <a:gd name="connsiteY138" fmla="*/ 5069492 h 6615612"/>
              <a:gd name="connsiteX139" fmla="*/ 767209 w 6009131"/>
              <a:gd name="connsiteY139" fmla="*/ 5090297 h 6615612"/>
              <a:gd name="connsiteX140" fmla="*/ 708043 w 6009131"/>
              <a:gd name="connsiteY140" fmla="*/ 5118254 h 6615612"/>
              <a:gd name="connsiteX141" fmla="*/ 665782 w 6009131"/>
              <a:gd name="connsiteY141" fmla="*/ 5155315 h 6615612"/>
              <a:gd name="connsiteX142" fmla="*/ 639125 w 6009131"/>
              <a:gd name="connsiteY142" fmla="*/ 5225534 h 6615612"/>
              <a:gd name="connsiteX143" fmla="*/ 639125 w 6009131"/>
              <a:gd name="connsiteY143" fmla="*/ 5231385 h 6615612"/>
              <a:gd name="connsiteX144" fmla="*/ 583859 w 6009131"/>
              <a:gd name="connsiteY144" fmla="*/ 5354920 h 6615612"/>
              <a:gd name="connsiteX145" fmla="*/ 562404 w 6009131"/>
              <a:gd name="connsiteY145" fmla="*/ 5416686 h 6615612"/>
              <a:gd name="connsiteX146" fmla="*/ 551350 w 6009131"/>
              <a:gd name="connsiteY146" fmla="*/ 5456997 h 6615612"/>
              <a:gd name="connsiteX147" fmla="*/ 535746 w 6009131"/>
              <a:gd name="connsiteY147" fmla="*/ 5494707 h 6615612"/>
              <a:gd name="connsiteX148" fmla="*/ 499986 w 6009131"/>
              <a:gd name="connsiteY148" fmla="*/ 5500559 h 6615612"/>
              <a:gd name="connsiteX149" fmla="*/ 430417 w 6009131"/>
              <a:gd name="connsiteY149" fmla="*/ 5502510 h 6615612"/>
              <a:gd name="connsiteX150" fmla="*/ 438220 w 6009131"/>
              <a:gd name="connsiteY150" fmla="*/ 5540870 h 6615612"/>
              <a:gd name="connsiteX151" fmla="*/ 458375 w 6009131"/>
              <a:gd name="connsiteY151" fmla="*/ 5622142 h 6615612"/>
              <a:gd name="connsiteX152" fmla="*/ 465526 w 6009131"/>
              <a:gd name="connsiteY152" fmla="*/ 5644249 h 6615612"/>
              <a:gd name="connsiteX153" fmla="*/ 481782 w 6009131"/>
              <a:gd name="connsiteY153" fmla="*/ 5668955 h 6615612"/>
              <a:gd name="connsiteX154" fmla="*/ 464877 w 6009131"/>
              <a:gd name="connsiteY154" fmla="*/ 5706015 h 6615612"/>
              <a:gd name="connsiteX155" fmla="*/ 442771 w 6009131"/>
              <a:gd name="connsiteY155" fmla="*/ 5728771 h 6615612"/>
              <a:gd name="connsiteX156" fmla="*/ 407011 w 6009131"/>
              <a:gd name="connsiteY156" fmla="*/ 5810043 h 6615612"/>
              <a:gd name="connsiteX157" fmla="*/ 407011 w 6009131"/>
              <a:gd name="connsiteY157" fmla="*/ 5816546 h 6615612"/>
              <a:gd name="connsiteX158" fmla="*/ 396608 w 6009131"/>
              <a:gd name="connsiteY158" fmla="*/ 5854906 h 6615612"/>
              <a:gd name="connsiteX159" fmla="*/ 426517 w 6009131"/>
              <a:gd name="connsiteY159" fmla="*/ 5887415 h 6615612"/>
              <a:gd name="connsiteX160" fmla="*/ 419365 w 6009131"/>
              <a:gd name="connsiteY160" fmla="*/ 5913421 h 6615612"/>
              <a:gd name="connsiteX161" fmla="*/ 300381 w 6009131"/>
              <a:gd name="connsiteY161" fmla="*/ 6012249 h 6615612"/>
              <a:gd name="connsiteX162" fmla="*/ 296481 w 6009131"/>
              <a:gd name="connsiteY162" fmla="*/ 6038905 h 6615612"/>
              <a:gd name="connsiteX163" fmla="*/ 252269 w 6009131"/>
              <a:gd name="connsiteY163" fmla="*/ 6129281 h 6615612"/>
              <a:gd name="connsiteX164" fmla="*/ 171646 w 6009131"/>
              <a:gd name="connsiteY164" fmla="*/ 6118877 h 6615612"/>
              <a:gd name="connsiteX165" fmla="*/ 115081 w 6009131"/>
              <a:gd name="connsiteY165" fmla="*/ 6086369 h 6615612"/>
              <a:gd name="connsiteX166" fmla="*/ 57866 w 6009131"/>
              <a:gd name="connsiteY166" fmla="*/ 6057111 h 6615612"/>
              <a:gd name="connsiteX167" fmla="*/ 0 w 6009131"/>
              <a:gd name="connsiteY167" fmla="*/ 6084417 h 6615612"/>
              <a:gd name="connsiteX168" fmla="*/ 5201 w 6009131"/>
              <a:gd name="connsiteY168" fmla="*/ 6065562 h 6615612"/>
              <a:gd name="connsiteX169" fmla="*/ 70869 w 6009131"/>
              <a:gd name="connsiteY169" fmla="*/ 5984290 h 6615612"/>
              <a:gd name="connsiteX170" fmla="*/ 74771 w 6009131"/>
              <a:gd name="connsiteY170" fmla="*/ 5935528 h 6615612"/>
              <a:gd name="connsiteX171" fmla="*/ 111181 w 6009131"/>
              <a:gd name="connsiteY171" fmla="*/ 5815245 h 6615612"/>
              <a:gd name="connsiteX172" fmla="*/ 99476 w 6009131"/>
              <a:gd name="connsiteY172" fmla="*/ 5725521 h 6615612"/>
              <a:gd name="connsiteX173" fmla="*/ 78021 w 6009131"/>
              <a:gd name="connsiteY173" fmla="*/ 5727471 h 6615612"/>
              <a:gd name="connsiteX174" fmla="*/ 70219 w 6009131"/>
              <a:gd name="connsiteY174" fmla="*/ 5679358 h 6615612"/>
              <a:gd name="connsiteX175" fmla="*/ 71519 w 6009131"/>
              <a:gd name="connsiteY175" fmla="*/ 5657902 h 6615612"/>
              <a:gd name="connsiteX176" fmla="*/ 54614 w 6009131"/>
              <a:gd name="connsiteY176" fmla="*/ 5657902 h 6615612"/>
              <a:gd name="connsiteX177" fmla="*/ 26007 w 6009131"/>
              <a:gd name="connsiteY177" fmla="*/ 5641648 h 6615612"/>
              <a:gd name="connsiteX178" fmla="*/ 20805 w 6009131"/>
              <a:gd name="connsiteY178" fmla="*/ 5585732 h 6615612"/>
              <a:gd name="connsiteX179" fmla="*/ 57866 w 6009131"/>
              <a:gd name="connsiteY179" fmla="*/ 5551923 h 6615612"/>
              <a:gd name="connsiteX180" fmla="*/ 112481 w 6009131"/>
              <a:gd name="connsiteY180" fmla="*/ 5453095 h 6615612"/>
              <a:gd name="connsiteX181" fmla="*/ 161244 w 6009131"/>
              <a:gd name="connsiteY181" fmla="*/ 5383528 h 6615612"/>
              <a:gd name="connsiteX182" fmla="*/ 233413 w 6009131"/>
              <a:gd name="connsiteY182" fmla="*/ 5298354 h 6615612"/>
              <a:gd name="connsiteX183" fmla="*/ 241215 w 6009131"/>
              <a:gd name="connsiteY183" fmla="*/ 5276249 h 6615612"/>
              <a:gd name="connsiteX184" fmla="*/ 288678 w 6009131"/>
              <a:gd name="connsiteY184" fmla="*/ 5154664 h 6615612"/>
              <a:gd name="connsiteX185" fmla="*/ 317937 w 6009131"/>
              <a:gd name="connsiteY185" fmla="*/ 5115653 h 6615612"/>
              <a:gd name="connsiteX186" fmla="*/ 330941 w 6009131"/>
              <a:gd name="connsiteY186" fmla="*/ 5031780 h 6615612"/>
              <a:gd name="connsiteX187" fmla="*/ 330290 w 6009131"/>
              <a:gd name="connsiteY187" fmla="*/ 4916700 h 6615612"/>
              <a:gd name="connsiteX188" fmla="*/ 355647 w 6009131"/>
              <a:gd name="connsiteY188" fmla="*/ 4869236 h 6615612"/>
              <a:gd name="connsiteX189" fmla="*/ 399209 w 6009131"/>
              <a:gd name="connsiteY189" fmla="*/ 4870537 h 6615612"/>
              <a:gd name="connsiteX190" fmla="*/ 429118 w 6009131"/>
              <a:gd name="connsiteY190" fmla="*/ 4858184 h 6615612"/>
              <a:gd name="connsiteX191" fmla="*/ 438789 w 6009131"/>
              <a:gd name="connsiteY191" fmla="*/ 4850402 h 6615612"/>
              <a:gd name="connsiteX192" fmla="*/ 5583316 w 6009131"/>
              <a:gd name="connsiteY192" fmla="*/ 4813159 h 6615612"/>
              <a:gd name="connsiteX193" fmla="*/ 5597377 w 6009131"/>
              <a:gd name="connsiteY193" fmla="*/ 4813972 h 6615612"/>
              <a:gd name="connsiteX194" fmla="*/ 5668896 w 6009131"/>
              <a:gd name="connsiteY194" fmla="*/ 4873139 h 6615612"/>
              <a:gd name="connsiteX195" fmla="*/ 5717010 w 6009131"/>
              <a:gd name="connsiteY195" fmla="*/ 4882240 h 6615612"/>
              <a:gd name="connsiteX196" fmla="*/ 5747568 w 6009131"/>
              <a:gd name="connsiteY196" fmla="*/ 4888742 h 6615612"/>
              <a:gd name="connsiteX197" fmla="*/ 5793731 w 6009131"/>
              <a:gd name="connsiteY197" fmla="*/ 4915400 h 6615612"/>
              <a:gd name="connsiteX198" fmla="*/ 5806084 w 6009131"/>
              <a:gd name="connsiteY198" fmla="*/ 4925152 h 6615612"/>
              <a:gd name="connsiteX199" fmla="*/ 5799581 w 6009131"/>
              <a:gd name="connsiteY199" fmla="*/ 4940106 h 6615612"/>
              <a:gd name="connsiteX200" fmla="*/ 5769023 w 6009131"/>
              <a:gd name="connsiteY200" fmla="*/ 4983668 h 6615612"/>
              <a:gd name="connsiteX201" fmla="*/ 5745617 w 6009131"/>
              <a:gd name="connsiteY201" fmla="*/ 5017477 h 6615612"/>
              <a:gd name="connsiteX202" fmla="*/ 5679949 w 6009131"/>
              <a:gd name="connsiteY202" fmla="*/ 5034382 h 6615612"/>
              <a:gd name="connsiteX203" fmla="*/ 5670846 w 6009131"/>
              <a:gd name="connsiteY203" fmla="*/ 5072742 h 6615612"/>
              <a:gd name="connsiteX204" fmla="*/ 5665645 w 6009131"/>
              <a:gd name="connsiteY204" fmla="*/ 5102000 h 6615612"/>
              <a:gd name="connsiteX205" fmla="*/ 5648740 w 6009131"/>
              <a:gd name="connsiteY205" fmla="*/ 5157264 h 6615612"/>
              <a:gd name="connsiteX206" fmla="*/ 5555114 w 6009131"/>
              <a:gd name="connsiteY206" fmla="*/ 5078594 h 6615612"/>
              <a:gd name="connsiteX207" fmla="*/ 5550565 w 6009131"/>
              <a:gd name="connsiteY207" fmla="*/ 5074042 h 6615612"/>
              <a:gd name="connsiteX208" fmla="*/ 5508953 w 6009131"/>
              <a:gd name="connsiteY208" fmla="*/ 5066241 h 6615612"/>
              <a:gd name="connsiteX209" fmla="*/ 5512204 w 6009131"/>
              <a:gd name="connsiteY209" fmla="*/ 5026579 h 6615612"/>
              <a:gd name="connsiteX210" fmla="*/ 5499200 w 6009131"/>
              <a:gd name="connsiteY210" fmla="*/ 4987570 h 6615612"/>
              <a:gd name="connsiteX211" fmla="*/ 5483595 w 6009131"/>
              <a:gd name="connsiteY211" fmla="*/ 4955710 h 6615612"/>
              <a:gd name="connsiteX212" fmla="*/ 5477744 w 6009131"/>
              <a:gd name="connsiteY212" fmla="*/ 4942057 h 6615612"/>
              <a:gd name="connsiteX213" fmla="*/ 5501150 w 6009131"/>
              <a:gd name="connsiteY213" fmla="*/ 4895894 h 6615612"/>
              <a:gd name="connsiteX214" fmla="*/ 5550565 w 6009131"/>
              <a:gd name="connsiteY214" fmla="*/ 4863386 h 6615612"/>
              <a:gd name="connsiteX215" fmla="*/ 5576571 w 6009131"/>
              <a:gd name="connsiteY215" fmla="*/ 4832827 h 6615612"/>
              <a:gd name="connsiteX216" fmla="*/ 5583316 w 6009131"/>
              <a:gd name="connsiteY216" fmla="*/ 4813159 h 6615612"/>
              <a:gd name="connsiteX217" fmla="*/ 602714 w 6009131"/>
              <a:gd name="connsiteY217" fmla="*/ 4477830 h 6615612"/>
              <a:gd name="connsiteX218" fmla="*/ 674234 w 6009131"/>
              <a:gd name="connsiteY218" fmla="*/ 4505788 h 6615612"/>
              <a:gd name="connsiteX219" fmla="*/ 719096 w 6009131"/>
              <a:gd name="connsiteY219" fmla="*/ 4551301 h 6615612"/>
              <a:gd name="connsiteX220" fmla="*/ 783464 w 6009131"/>
              <a:gd name="connsiteY220" fmla="*/ 4581208 h 6615612"/>
              <a:gd name="connsiteX221" fmla="*/ 957712 w 6009131"/>
              <a:gd name="connsiteY221" fmla="*/ 4592911 h 6615612"/>
              <a:gd name="connsiteX222" fmla="*/ 976567 w 6009131"/>
              <a:gd name="connsiteY222" fmla="*/ 4593562 h 6615612"/>
              <a:gd name="connsiteX223" fmla="*/ 1098800 w 6009131"/>
              <a:gd name="connsiteY223" fmla="*/ 4655329 h 6615612"/>
              <a:gd name="connsiteX224" fmla="*/ 1206079 w 6009131"/>
              <a:gd name="connsiteY224" fmla="*/ 4703442 h 6615612"/>
              <a:gd name="connsiteX225" fmla="*/ 1290601 w 6009131"/>
              <a:gd name="connsiteY225" fmla="*/ 4701492 h 6615612"/>
              <a:gd name="connsiteX226" fmla="*/ 1369923 w 6009131"/>
              <a:gd name="connsiteY226" fmla="*/ 4715795 h 6615612"/>
              <a:gd name="connsiteX227" fmla="*/ 1421939 w 6009131"/>
              <a:gd name="connsiteY227" fmla="*/ 4743753 h 6615612"/>
              <a:gd name="connsiteX228" fmla="*/ 1477853 w 6009131"/>
              <a:gd name="connsiteY228" fmla="*/ 4730750 h 6615612"/>
              <a:gd name="connsiteX229" fmla="*/ 1514263 w 6009131"/>
              <a:gd name="connsiteY229" fmla="*/ 4732050 h 6615612"/>
              <a:gd name="connsiteX230" fmla="*/ 1544821 w 6009131"/>
              <a:gd name="connsiteY230" fmla="*/ 4750254 h 6615612"/>
              <a:gd name="connsiteX231" fmla="*/ 1652100 w 6009131"/>
              <a:gd name="connsiteY231" fmla="*/ 4784714 h 6615612"/>
              <a:gd name="connsiteX232" fmla="*/ 1747676 w 6009131"/>
              <a:gd name="connsiteY232" fmla="*/ 4821124 h 6615612"/>
              <a:gd name="connsiteX233" fmla="*/ 1737274 w 6009131"/>
              <a:gd name="connsiteY233" fmla="*/ 4831526 h 6615612"/>
              <a:gd name="connsiteX234" fmla="*/ 1743125 w 6009131"/>
              <a:gd name="connsiteY234" fmla="*/ 4869887 h 6615612"/>
              <a:gd name="connsiteX235" fmla="*/ 1827649 w 6009131"/>
              <a:gd name="connsiteY235" fmla="*/ 4900445 h 6615612"/>
              <a:gd name="connsiteX236" fmla="*/ 1841953 w 6009131"/>
              <a:gd name="connsiteY236" fmla="*/ 4914099 h 6615612"/>
              <a:gd name="connsiteX237" fmla="*/ 1867960 w 6009131"/>
              <a:gd name="connsiteY237" fmla="*/ 4936206 h 6615612"/>
              <a:gd name="connsiteX238" fmla="*/ 1897218 w 6009131"/>
              <a:gd name="connsiteY238" fmla="*/ 4958961 h 6615612"/>
              <a:gd name="connsiteX239" fmla="*/ 1936878 w 6009131"/>
              <a:gd name="connsiteY239" fmla="*/ 4965463 h 6615612"/>
              <a:gd name="connsiteX240" fmla="*/ 1958334 w 6009131"/>
              <a:gd name="connsiteY240" fmla="*/ 4976515 h 6615612"/>
              <a:gd name="connsiteX241" fmla="*/ 1985642 w 6009131"/>
              <a:gd name="connsiteY241" fmla="*/ 5009675 h 6615612"/>
              <a:gd name="connsiteX242" fmla="*/ 2002547 w 6009131"/>
              <a:gd name="connsiteY242" fmla="*/ 5013576 h 6615612"/>
              <a:gd name="connsiteX243" fmla="*/ 2085119 w 6009131"/>
              <a:gd name="connsiteY243" fmla="*/ 5021378 h 6615612"/>
              <a:gd name="connsiteX244" fmla="*/ 2116327 w 6009131"/>
              <a:gd name="connsiteY244" fmla="*/ 5016827 h 6615612"/>
              <a:gd name="connsiteX245" fmla="*/ 2154688 w 6009131"/>
              <a:gd name="connsiteY245" fmla="*/ 4989519 h 6615612"/>
              <a:gd name="connsiteX246" fmla="*/ 2196950 w 6009131"/>
              <a:gd name="connsiteY246" fmla="*/ 4988869 h 6615612"/>
              <a:gd name="connsiteX247" fmla="*/ 2221656 w 6009131"/>
              <a:gd name="connsiteY247" fmla="*/ 5003174 h 6615612"/>
              <a:gd name="connsiteX248" fmla="*/ 2345840 w 6009131"/>
              <a:gd name="connsiteY248" fmla="*/ 5103952 h 6615612"/>
              <a:gd name="connsiteX249" fmla="*/ 2354943 w 6009131"/>
              <a:gd name="connsiteY249" fmla="*/ 5117605 h 6615612"/>
              <a:gd name="connsiteX250" fmla="*/ 2393953 w 6009131"/>
              <a:gd name="connsiteY250" fmla="*/ 5128657 h 6615612"/>
              <a:gd name="connsiteX251" fmla="*/ 2434264 w 6009131"/>
              <a:gd name="connsiteY251" fmla="*/ 5129308 h 6615612"/>
              <a:gd name="connsiteX252" fmla="*/ 2454420 w 6009131"/>
              <a:gd name="connsiteY252" fmla="*/ 5152714 h 6615612"/>
              <a:gd name="connsiteX253" fmla="*/ 2514236 w 6009131"/>
              <a:gd name="connsiteY253" fmla="*/ 5128657 h 6615612"/>
              <a:gd name="connsiteX254" fmla="*/ 2527890 w 6009131"/>
              <a:gd name="connsiteY254" fmla="*/ 5116304 h 6615612"/>
              <a:gd name="connsiteX255" fmla="*/ 2576003 w 6009131"/>
              <a:gd name="connsiteY255" fmla="*/ 5137760 h 6615612"/>
              <a:gd name="connsiteX256" fmla="*/ 2598109 w 6009131"/>
              <a:gd name="connsiteY256" fmla="*/ 5159866 h 6615612"/>
              <a:gd name="connsiteX257" fmla="*/ 2570152 w 6009131"/>
              <a:gd name="connsiteY257" fmla="*/ 5187823 h 6615612"/>
              <a:gd name="connsiteX258" fmla="*/ 2564950 w 6009131"/>
              <a:gd name="connsiteY258" fmla="*/ 5219032 h 6615612"/>
              <a:gd name="connsiteX259" fmla="*/ 2530490 w 6009131"/>
              <a:gd name="connsiteY259" fmla="*/ 5282099 h 6615612"/>
              <a:gd name="connsiteX260" fmla="*/ 2484978 w 6009131"/>
              <a:gd name="connsiteY260" fmla="*/ 5310707 h 6615612"/>
              <a:gd name="connsiteX261" fmla="*/ 2443368 w 6009131"/>
              <a:gd name="connsiteY261" fmla="*/ 5331514 h 6615612"/>
              <a:gd name="connsiteX262" fmla="*/ 2383551 w 6009131"/>
              <a:gd name="connsiteY262" fmla="*/ 5360120 h 6615612"/>
              <a:gd name="connsiteX263" fmla="*/ 2309431 w 6009131"/>
              <a:gd name="connsiteY263" fmla="*/ 5396530 h 6615612"/>
              <a:gd name="connsiteX264" fmla="*/ 2292526 w 6009131"/>
              <a:gd name="connsiteY264" fmla="*/ 5392629 h 6615612"/>
              <a:gd name="connsiteX265" fmla="*/ 2217756 w 6009131"/>
              <a:gd name="connsiteY265" fmla="*/ 5395880 h 6615612"/>
              <a:gd name="connsiteX266" fmla="*/ 2114377 w 6009131"/>
              <a:gd name="connsiteY266" fmla="*/ 5439442 h 6615612"/>
              <a:gd name="connsiteX267" fmla="*/ 2092921 w 6009131"/>
              <a:gd name="connsiteY267" fmla="*/ 5448546 h 6615612"/>
              <a:gd name="connsiteX268" fmla="*/ 2062363 w 6009131"/>
              <a:gd name="connsiteY268" fmla="*/ 5486905 h 6615612"/>
              <a:gd name="connsiteX269" fmla="*/ 2085769 w 6009131"/>
              <a:gd name="connsiteY269" fmla="*/ 5522015 h 6615612"/>
              <a:gd name="connsiteX270" fmla="*/ 2021402 w 6009131"/>
              <a:gd name="connsiteY270" fmla="*/ 5561675 h 6615612"/>
              <a:gd name="connsiteX271" fmla="*/ 1995395 w 6009131"/>
              <a:gd name="connsiteY271" fmla="*/ 5594834 h 6615612"/>
              <a:gd name="connsiteX272" fmla="*/ 1893317 w 6009131"/>
              <a:gd name="connsiteY272" fmla="*/ 5705365 h 6615612"/>
              <a:gd name="connsiteX273" fmla="*/ 1837402 w 6009131"/>
              <a:gd name="connsiteY273" fmla="*/ 5763881 h 6615612"/>
              <a:gd name="connsiteX274" fmla="*/ 1816596 w 6009131"/>
              <a:gd name="connsiteY274" fmla="*/ 5800941 h 6615612"/>
              <a:gd name="connsiteX275" fmla="*/ 1819197 w 6009131"/>
              <a:gd name="connsiteY275" fmla="*/ 5861408 h 6615612"/>
              <a:gd name="connsiteX276" fmla="*/ 1840002 w 6009131"/>
              <a:gd name="connsiteY276" fmla="*/ 5914072 h 6615612"/>
              <a:gd name="connsiteX277" fmla="*/ 1906971 w 6009131"/>
              <a:gd name="connsiteY277" fmla="*/ 6002496 h 6615612"/>
              <a:gd name="connsiteX278" fmla="*/ 1700864 w 6009131"/>
              <a:gd name="connsiteY278" fmla="*/ 6146834 h 6615612"/>
              <a:gd name="connsiteX279" fmla="*/ 1677458 w 6009131"/>
              <a:gd name="connsiteY279" fmla="*/ 6226156 h 6615612"/>
              <a:gd name="connsiteX280" fmla="*/ 1635846 w 6009131"/>
              <a:gd name="connsiteY280" fmla="*/ 6266467 h 6615612"/>
              <a:gd name="connsiteX281" fmla="*/ 1578631 w 6009131"/>
              <a:gd name="connsiteY281" fmla="*/ 6265818 h 6615612"/>
              <a:gd name="connsiteX282" fmla="*/ 1481104 w 6009131"/>
              <a:gd name="connsiteY282" fmla="*/ 6293125 h 6615612"/>
              <a:gd name="connsiteX283" fmla="*/ 1443394 w 6009131"/>
              <a:gd name="connsiteY283" fmla="*/ 6339938 h 6615612"/>
              <a:gd name="connsiteX284" fmla="*/ 1382277 w 6009131"/>
              <a:gd name="connsiteY284" fmla="*/ 6423811 h 6615612"/>
              <a:gd name="connsiteX285" fmla="*/ 1351068 w 6009131"/>
              <a:gd name="connsiteY285" fmla="*/ 6431612 h 6615612"/>
              <a:gd name="connsiteX286" fmla="*/ 1265896 w 6009131"/>
              <a:gd name="connsiteY286" fmla="*/ 6427062 h 6615612"/>
              <a:gd name="connsiteX287" fmla="*/ 1252892 w 6009131"/>
              <a:gd name="connsiteY287" fmla="*/ 6424460 h 6615612"/>
              <a:gd name="connsiteX288" fmla="*/ 1217132 w 6009131"/>
              <a:gd name="connsiteY288" fmla="*/ 6402355 h 6615612"/>
              <a:gd name="connsiteX289" fmla="*/ 1201528 w 6009131"/>
              <a:gd name="connsiteY289" fmla="*/ 6395203 h 6615612"/>
              <a:gd name="connsiteX290" fmla="*/ 1147563 w 6009131"/>
              <a:gd name="connsiteY290" fmla="*/ 6395203 h 6615612"/>
              <a:gd name="connsiteX291" fmla="*/ 1088397 w 6009131"/>
              <a:gd name="connsiteY291" fmla="*/ 6384149 h 6615612"/>
              <a:gd name="connsiteX292" fmla="*/ 1018177 w 6009131"/>
              <a:gd name="connsiteY292" fmla="*/ 6392602 h 6615612"/>
              <a:gd name="connsiteX293" fmla="*/ 962913 w 6009131"/>
              <a:gd name="connsiteY293" fmla="*/ 6357492 h 6615612"/>
              <a:gd name="connsiteX294" fmla="*/ 879040 w 6009131"/>
              <a:gd name="connsiteY294" fmla="*/ 6368546 h 6615612"/>
              <a:gd name="connsiteX295" fmla="*/ 735351 w 6009131"/>
              <a:gd name="connsiteY295" fmla="*/ 6406256 h 6615612"/>
              <a:gd name="connsiteX296" fmla="*/ 692439 w 6009131"/>
              <a:gd name="connsiteY296" fmla="*/ 6425761 h 6615612"/>
              <a:gd name="connsiteX297" fmla="*/ 639775 w 6009131"/>
              <a:gd name="connsiteY297" fmla="*/ 6479725 h 6615612"/>
              <a:gd name="connsiteX298" fmla="*/ 614417 w 6009131"/>
              <a:gd name="connsiteY298" fmla="*/ 6480376 h 6615612"/>
              <a:gd name="connsiteX299" fmla="*/ 559803 w 6009131"/>
              <a:gd name="connsiteY299" fmla="*/ 6430963 h 6615612"/>
              <a:gd name="connsiteX300" fmla="*/ 537047 w 6009131"/>
              <a:gd name="connsiteY300" fmla="*/ 6369196 h 6615612"/>
              <a:gd name="connsiteX301" fmla="*/ 529895 w 6009131"/>
              <a:gd name="connsiteY301" fmla="*/ 6341238 h 6615612"/>
              <a:gd name="connsiteX302" fmla="*/ 512340 w 6009131"/>
              <a:gd name="connsiteY302" fmla="*/ 6303528 h 6615612"/>
              <a:gd name="connsiteX303" fmla="*/ 511039 w 6009131"/>
              <a:gd name="connsiteY303" fmla="*/ 6243712 h 6615612"/>
              <a:gd name="connsiteX304" fmla="*/ 474630 w 6009131"/>
              <a:gd name="connsiteY304" fmla="*/ 6194948 h 6615612"/>
              <a:gd name="connsiteX305" fmla="*/ 461626 w 6009131"/>
              <a:gd name="connsiteY305" fmla="*/ 6174793 h 6615612"/>
              <a:gd name="connsiteX306" fmla="*/ 364100 w 6009131"/>
              <a:gd name="connsiteY306" fmla="*/ 6111725 h 6615612"/>
              <a:gd name="connsiteX307" fmla="*/ 340043 w 6009131"/>
              <a:gd name="connsiteY307" fmla="*/ 6109775 h 6615612"/>
              <a:gd name="connsiteX308" fmla="*/ 328990 w 6009131"/>
              <a:gd name="connsiteY308" fmla="*/ 6083118 h 6615612"/>
              <a:gd name="connsiteX309" fmla="*/ 332891 w 6009131"/>
              <a:gd name="connsiteY309" fmla="*/ 6059712 h 6615612"/>
              <a:gd name="connsiteX310" fmla="*/ 323138 w 6009131"/>
              <a:gd name="connsiteY310" fmla="*/ 6027852 h 6615612"/>
              <a:gd name="connsiteX311" fmla="*/ 353696 w 6009131"/>
              <a:gd name="connsiteY311" fmla="*/ 5995344 h 6615612"/>
              <a:gd name="connsiteX312" fmla="*/ 449923 w 6009131"/>
              <a:gd name="connsiteY312" fmla="*/ 5919924 h 6615612"/>
              <a:gd name="connsiteX313" fmla="*/ 460326 w 6009131"/>
              <a:gd name="connsiteY313" fmla="*/ 5889365 h 6615612"/>
              <a:gd name="connsiteX314" fmla="*/ 439519 w 6009131"/>
              <a:gd name="connsiteY314" fmla="*/ 5865959 h 6615612"/>
              <a:gd name="connsiteX315" fmla="*/ 433018 w 6009131"/>
              <a:gd name="connsiteY315" fmla="*/ 5825648 h 6615612"/>
              <a:gd name="connsiteX316" fmla="*/ 434968 w 6009131"/>
              <a:gd name="connsiteY316" fmla="*/ 5820446 h 6615612"/>
              <a:gd name="connsiteX317" fmla="*/ 491535 w 6009131"/>
              <a:gd name="connsiteY317" fmla="*/ 5703414 h 6615612"/>
              <a:gd name="connsiteX318" fmla="*/ 496735 w 6009131"/>
              <a:gd name="connsiteY318" fmla="*/ 5640997 h 6615612"/>
              <a:gd name="connsiteX319" fmla="*/ 486333 w 6009131"/>
              <a:gd name="connsiteY319" fmla="*/ 5607188 h 6615612"/>
              <a:gd name="connsiteX320" fmla="*/ 481782 w 6009131"/>
              <a:gd name="connsiteY320" fmla="*/ 5576630 h 6615612"/>
              <a:gd name="connsiteX321" fmla="*/ 458374 w 6009131"/>
              <a:gd name="connsiteY321" fmla="*/ 5529818 h 6615612"/>
              <a:gd name="connsiteX322" fmla="*/ 547449 w 6009131"/>
              <a:gd name="connsiteY322" fmla="*/ 5516163 h 6615612"/>
              <a:gd name="connsiteX323" fmla="*/ 572807 w 6009131"/>
              <a:gd name="connsiteY323" fmla="*/ 5479104 h 6615612"/>
              <a:gd name="connsiteX324" fmla="*/ 578007 w 6009131"/>
              <a:gd name="connsiteY324" fmla="*/ 5397831 h 6615612"/>
              <a:gd name="connsiteX325" fmla="*/ 586460 w 6009131"/>
              <a:gd name="connsiteY325" fmla="*/ 5380927 h 6615612"/>
              <a:gd name="connsiteX326" fmla="*/ 625471 w 6009131"/>
              <a:gd name="connsiteY326" fmla="*/ 5320460 h 6615612"/>
              <a:gd name="connsiteX327" fmla="*/ 654079 w 6009131"/>
              <a:gd name="connsiteY327" fmla="*/ 5250240 h 6615612"/>
              <a:gd name="connsiteX328" fmla="*/ 654079 w 6009131"/>
              <a:gd name="connsiteY328" fmla="*/ 5218383 h 6615612"/>
              <a:gd name="connsiteX329" fmla="*/ 667082 w 6009131"/>
              <a:gd name="connsiteY329" fmla="*/ 5181972 h 6615612"/>
              <a:gd name="connsiteX330" fmla="*/ 694390 w 6009131"/>
              <a:gd name="connsiteY330" fmla="*/ 5156615 h 6615612"/>
              <a:gd name="connsiteX331" fmla="*/ 782163 w 6009131"/>
              <a:gd name="connsiteY331" fmla="*/ 5105901 h 6615612"/>
              <a:gd name="connsiteX332" fmla="*/ 796467 w 6009131"/>
              <a:gd name="connsiteY332" fmla="*/ 5067540 h 6615612"/>
              <a:gd name="connsiteX333" fmla="*/ 773712 w 6009131"/>
              <a:gd name="connsiteY333" fmla="*/ 5044784 h 6615612"/>
              <a:gd name="connsiteX334" fmla="*/ 762658 w 6009131"/>
              <a:gd name="connsiteY334" fmla="*/ 5001222 h 6615612"/>
              <a:gd name="connsiteX335" fmla="*/ 712594 w 6009131"/>
              <a:gd name="connsiteY335" fmla="*/ 4939456 h 6615612"/>
              <a:gd name="connsiteX336" fmla="*/ 662531 w 6009131"/>
              <a:gd name="connsiteY336" fmla="*/ 4920601 h 6615612"/>
              <a:gd name="connsiteX337" fmla="*/ 619619 w 6009131"/>
              <a:gd name="connsiteY337" fmla="*/ 4924501 h 6615612"/>
              <a:gd name="connsiteX338" fmla="*/ 596863 w 6009131"/>
              <a:gd name="connsiteY338" fmla="*/ 4946608 h 6615612"/>
              <a:gd name="connsiteX339" fmla="*/ 547449 w 6009131"/>
              <a:gd name="connsiteY339" fmla="*/ 4928403 h 6615612"/>
              <a:gd name="connsiteX340" fmla="*/ 496735 w 6009131"/>
              <a:gd name="connsiteY340" fmla="*/ 4905648 h 6615612"/>
              <a:gd name="connsiteX341" fmla="*/ 447973 w 6009131"/>
              <a:gd name="connsiteY341" fmla="*/ 4915399 h 6615612"/>
              <a:gd name="connsiteX342" fmla="*/ 450573 w 6009131"/>
              <a:gd name="connsiteY342" fmla="*/ 4901746 h 6615612"/>
              <a:gd name="connsiteX343" fmla="*/ 483732 w 6009131"/>
              <a:gd name="connsiteY343" fmla="*/ 4858834 h 6615612"/>
              <a:gd name="connsiteX344" fmla="*/ 425866 w 6009131"/>
              <a:gd name="connsiteY344" fmla="*/ 4836728 h 6615612"/>
              <a:gd name="connsiteX345" fmla="*/ 399859 w 6009131"/>
              <a:gd name="connsiteY345" fmla="*/ 4846481 h 6615612"/>
              <a:gd name="connsiteX346" fmla="*/ 356948 w 6009131"/>
              <a:gd name="connsiteY346" fmla="*/ 4829576 h 6615612"/>
              <a:gd name="connsiteX347" fmla="*/ 370601 w 6009131"/>
              <a:gd name="connsiteY347" fmla="*/ 4790565 h 6615612"/>
              <a:gd name="connsiteX348" fmla="*/ 364100 w 6009131"/>
              <a:gd name="connsiteY348" fmla="*/ 4706692 h 6615612"/>
              <a:gd name="connsiteX349" fmla="*/ 357598 w 6009131"/>
              <a:gd name="connsiteY349" fmla="*/ 4639725 h 6615612"/>
              <a:gd name="connsiteX350" fmla="*/ 325739 w 6009131"/>
              <a:gd name="connsiteY350" fmla="*/ 4555852 h 6615612"/>
              <a:gd name="connsiteX351" fmla="*/ 353696 w 6009131"/>
              <a:gd name="connsiteY351" fmla="*/ 4557802 h 6615612"/>
              <a:gd name="connsiteX352" fmla="*/ 384254 w 6009131"/>
              <a:gd name="connsiteY352" fmla="*/ 4545449 h 6615612"/>
              <a:gd name="connsiteX353" fmla="*/ 423916 w 6009131"/>
              <a:gd name="connsiteY353" fmla="*/ 4528544 h 6615612"/>
              <a:gd name="connsiteX354" fmla="*/ 468127 w 6009131"/>
              <a:gd name="connsiteY354" fmla="*/ 4544798 h 6615612"/>
              <a:gd name="connsiteX355" fmla="*/ 516891 w 6009131"/>
              <a:gd name="connsiteY355" fmla="*/ 4542848 h 6615612"/>
              <a:gd name="connsiteX356" fmla="*/ 511689 w 6009131"/>
              <a:gd name="connsiteY356" fmla="*/ 4496036 h 6615612"/>
              <a:gd name="connsiteX357" fmla="*/ 602714 w 6009131"/>
              <a:gd name="connsiteY357" fmla="*/ 4477830 h 6615612"/>
              <a:gd name="connsiteX358" fmla="*/ 5340637 w 6009131"/>
              <a:gd name="connsiteY358" fmla="*/ 4399321 h 6615612"/>
              <a:gd name="connsiteX359" fmla="*/ 5361361 w 6009131"/>
              <a:gd name="connsiteY359" fmla="*/ 4410210 h 6615612"/>
              <a:gd name="connsiteX360" fmla="*/ 5412726 w 6009131"/>
              <a:gd name="connsiteY360" fmla="*/ 4426466 h 6615612"/>
              <a:gd name="connsiteX361" fmla="*/ 5463440 w 6009131"/>
              <a:gd name="connsiteY361" fmla="*/ 4458323 h 6615612"/>
              <a:gd name="connsiteX362" fmla="*/ 5493998 w 6009131"/>
              <a:gd name="connsiteY362" fmla="*/ 4490183 h 6615612"/>
              <a:gd name="connsiteX363" fmla="*/ 5503100 w 6009131"/>
              <a:gd name="connsiteY363" fmla="*/ 4481731 h 6615612"/>
              <a:gd name="connsiteX364" fmla="*/ 5517404 w 6009131"/>
              <a:gd name="connsiteY364" fmla="*/ 4455723 h 6615612"/>
              <a:gd name="connsiteX365" fmla="*/ 5544712 w 6009131"/>
              <a:gd name="connsiteY365" fmla="*/ 4449221 h 6615612"/>
              <a:gd name="connsiteX366" fmla="*/ 5582422 w 6009131"/>
              <a:gd name="connsiteY366" fmla="*/ 4454423 h 6615612"/>
              <a:gd name="connsiteX367" fmla="*/ 5551863 w 6009131"/>
              <a:gd name="connsiteY367" fmla="*/ 4512289 h 6615612"/>
              <a:gd name="connsiteX368" fmla="*/ 5533009 w 6009131"/>
              <a:gd name="connsiteY368" fmla="*/ 4541547 h 6615612"/>
              <a:gd name="connsiteX369" fmla="*/ 5531057 w 6009131"/>
              <a:gd name="connsiteY369" fmla="*/ 4575357 h 6615612"/>
              <a:gd name="connsiteX370" fmla="*/ 5576570 w 6009131"/>
              <a:gd name="connsiteY370" fmla="*/ 4617618 h 6615612"/>
              <a:gd name="connsiteX371" fmla="*/ 5614281 w 6009131"/>
              <a:gd name="connsiteY371" fmla="*/ 4645575 h 6615612"/>
              <a:gd name="connsiteX372" fmla="*/ 5591524 w 6009131"/>
              <a:gd name="connsiteY372" fmla="*/ 4688486 h 6615612"/>
              <a:gd name="connsiteX373" fmla="*/ 5620132 w 6009131"/>
              <a:gd name="connsiteY373" fmla="*/ 4721645 h 6615612"/>
              <a:gd name="connsiteX374" fmla="*/ 5631835 w 6009131"/>
              <a:gd name="connsiteY374" fmla="*/ 4766509 h 6615612"/>
              <a:gd name="connsiteX375" fmla="*/ 5572669 w 6009131"/>
              <a:gd name="connsiteY375" fmla="*/ 4779511 h 6615612"/>
              <a:gd name="connsiteX376" fmla="*/ 5540160 w 6009131"/>
              <a:gd name="connsiteY376" fmla="*/ 4815271 h 6615612"/>
              <a:gd name="connsiteX377" fmla="*/ 5534959 w 6009131"/>
              <a:gd name="connsiteY377" fmla="*/ 4836727 h 6615612"/>
              <a:gd name="connsiteX378" fmla="*/ 5479694 w 6009131"/>
              <a:gd name="connsiteY378" fmla="*/ 4887441 h 6615612"/>
              <a:gd name="connsiteX379" fmla="*/ 5478393 w 6009131"/>
              <a:gd name="connsiteY379" fmla="*/ 4915399 h 6615612"/>
              <a:gd name="connsiteX380" fmla="*/ 5452386 w 6009131"/>
              <a:gd name="connsiteY380" fmla="*/ 4942056 h 6615612"/>
              <a:gd name="connsiteX381" fmla="*/ 5473191 w 6009131"/>
              <a:gd name="connsiteY381" fmla="*/ 4984318 h 6615612"/>
              <a:gd name="connsiteX382" fmla="*/ 5486195 w 6009131"/>
              <a:gd name="connsiteY382" fmla="*/ 5024629 h 6615612"/>
              <a:gd name="connsiteX383" fmla="*/ 5481644 w 6009131"/>
              <a:gd name="connsiteY383" fmla="*/ 5053237 h 6615612"/>
              <a:gd name="connsiteX384" fmla="*/ 5460188 w 6009131"/>
              <a:gd name="connsiteY384" fmla="*/ 5046085 h 6615612"/>
              <a:gd name="connsiteX385" fmla="*/ 5433531 w 6009131"/>
              <a:gd name="connsiteY385" fmla="*/ 5026579 h 6615612"/>
              <a:gd name="connsiteX386" fmla="*/ 5368513 w 6009131"/>
              <a:gd name="connsiteY386" fmla="*/ 4975214 h 6615612"/>
              <a:gd name="connsiteX387" fmla="*/ 5325601 w 6009131"/>
              <a:gd name="connsiteY387" fmla="*/ 4927752 h 6615612"/>
              <a:gd name="connsiteX388" fmla="*/ 5281390 w 6009131"/>
              <a:gd name="connsiteY388" fmla="*/ 4896543 h 6615612"/>
              <a:gd name="connsiteX389" fmla="*/ 5179311 w 6009131"/>
              <a:gd name="connsiteY389" fmla="*/ 4778862 h 6615612"/>
              <a:gd name="connsiteX390" fmla="*/ 5161107 w 6009131"/>
              <a:gd name="connsiteY390" fmla="*/ 4761307 h 6615612"/>
              <a:gd name="connsiteX391" fmla="*/ 5067481 w 6009131"/>
              <a:gd name="connsiteY391" fmla="*/ 4693688 h 6615612"/>
              <a:gd name="connsiteX392" fmla="*/ 5038223 w 6009131"/>
              <a:gd name="connsiteY392" fmla="*/ 4648826 h 6615612"/>
              <a:gd name="connsiteX393" fmla="*/ 4962803 w 6009131"/>
              <a:gd name="connsiteY393" fmla="*/ 4543497 h 6615612"/>
              <a:gd name="connsiteX394" fmla="*/ 4940046 w 6009131"/>
              <a:gd name="connsiteY394" fmla="*/ 4482380 h 6615612"/>
              <a:gd name="connsiteX395" fmla="*/ 4949149 w 6009131"/>
              <a:gd name="connsiteY395" fmla="*/ 4447921 h 6615612"/>
              <a:gd name="connsiteX396" fmla="*/ 4965404 w 6009131"/>
              <a:gd name="connsiteY396" fmla="*/ 4427765 h 6615612"/>
              <a:gd name="connsiteX397" fmla="*/ 4988810 w 6009131"/>
              <a:gd name="connsiteY397" fmla="*/ 4440769 h 6615612"/>
              <a:gd name="connsiteX398" fmla="*/ 4997912 w 6009131"/>
              <a:gd name="connsiteY398" fmla="*/ 4455723 h 6615612"/>
              <a:gd name="connsiteX399" fmla="*/ 5051877 w 6009131"/>
              <a:gd name="connsiteY399" fmla="*/ 4442069 h 6615612"/>
              <a:gd name="connsiteX400" fmla="*/ 5086987 w 6009131"/>
              <a:gd name="connsiteY400" fmla="*/ 4414112 h 6615612"/>
              <a:gd name="connsiteX401" fmla="*/ 5147453 w 6009131"/>
              <a:gd name="connsiteY401" fmla="*/ 4404359 h 6615612"/>
              <a:gd name="connsiteX402" fmla="*/ 5172810 w 6009131"/>
              <a:gd name="connsiteY402" fmla="*/ 4413461 h 6615612"/>
              <a:gd name="connsiteX403" fmla="*/ 5198817 w 6009131"/>
              <a:gd name="connsiteY403" fmla="*/ 4427115 h 6615612"/>
              <a:gd name="connsiteX404" fmla="*/ 5243030 w 6009131"/>
              <a:gd name="connsiteY404" fmla="*/ 4418663 h 6615612"/>
              <a:gd name="connsiteX405" fmla="*/ 5293093 w 6009131"/>
              <a:gd name="connsiteY405" fmla="*/ 4445321 h 6615612"/>
              <a:gd name="connsiteX406" fmla="*/ 5318449 w 6009131"/>
              <a:gd name="connsiteY406" fmla="*/ 4410861 h 6615612"/>
              <a:gd name="connsiteX407" fmla="*/ 5340637 w 6009131"/>
              <a:gd name="connsiteY407" fmla="*/ 4399321 h 6615612"/>
              <a:gd name="connsiteX408" fmla="*/ 4990192 w 6009131"/>
              <a:gd name="connsiteY408" fmla="*/ 4106984 h 6615612"/>
              <a:gd name="connsiteX409" fmla="*/ 5012216 w 6009131"/>
              <a:gd name="connsiteY409" fmla="*/ 4107877 h 6615612"/>
              <a:gd name="connsiteX410" fmla="*/ 5077885 w 6009131"/>
              <a:gd name="connsiteY410" fmla="*/ 4119582 h 6615612"/>
              <a:gd name="connsiteX411" fmla="*/ 5088287 w 6009131"/>
              <a:gd name="connsiteY411" fmla="*/ 4124131 h 6615612"/>
              <a:gd name="connsiteX412" fmla="*/ 5161107 w 6009131"/>
              <a:gd name="connsiteY412" fmla="*/ 4208004 h 6615612"/>
              <a:gd name="connsiteX413" fmla="*/ 5179962 w 6009131"/>
              <a:gd name="connsiteY413" fmla="*/ 4221009 h 6615612"/>
              <a:gd name="connsiteX414" fmla="*/ 5258633 w 6009131"/>
              <a:gd name="connsiteY414" fmla="*/ 4247666 h 6615612"/>
              <a:gd name="connsiteX415" fmla="*/ 5328202 w 6009131"/>
              <a:gd name="connsiteY415" fmla="*/ 4271723 h 6615612"/>
              <a:gd name="connsiteX416" fmla="*/ 5362662 w 6009131"/>
              <a:gd name="connsiteY416" fmla="*/ 4264571 h 6615612"/>
              <a:gd name="connsiteX417" fmla="*/ 5443934 w 6009131"/>
              <a:gd name="connsiteY417" fmla="*/ 4213206 h 6615612"/>
              <a:gd name="connsiteX418" fmla="*/ 5472542 w 6009131"/>
              <a:gd name="connsiteY418" fmla="*/ 4255469 h 6615612"/>
              <a:gd name="connsiteX419" fmla="*/ 5449785 w 6009131"/>
              <a:gd name="connsiteY419" fmla="*/ 4280174 h 6615612"/>
              <a:gd name="connsiteX420" fmla="*/ 5490096 w 6009131"/>
              <a:gd name="connsiteY420" fmla="*/ 4350394 h 6615612"/>
              <a:gd name="connsiteX421" fmla="*/ 5546662 w 6009131"/>
              <a:gd name="connsiteY421" fmla="*/ 4350394 h 6615612"/>
              <a:gd name="connsiteX422" fmla="*/ 5512202 w 6009131"/>
              <a:gd name="connsiteY422" fmla="*/ 4414111 h 6615612"/>
              <a:gd name="connsiteX423" fmla="*/ 5495948 w 6009131"/>
              <a:gd name="connsiteY423" fmla="*/ 4470677 h 6615612"/>
              <a:gd name="connsiteX424" fmla="*/ 5475143 w 6009131"/>
              <a:gd name="connsiteY424" fmla="*/ 4423864 h 6615612"/>
              <a:gd name="connsiteX425" fmla="*/ 5435481 w 6009131"/>
              <a:gd name="connsiteY425" fmla="*/ 4400458 h 6615612"/>
              <a:gd name="connsiteX426" fmla="*/ 5354860 w 6009131"/>
              <a:gd name="connsiteY426" fmla="*/ 4378351 h 6615612"/>
              <a:gd name="connsiteX427" fmla="*/ 5321701 w 6009131"/>
              <a:gd name="connsiteY427" fmla="*/ 4383553 h 6615612"/>
              <a:gd name="connsiteX428" fmla="*/ 5298945 w 6009131"/>
              <a:gd name="connsiteY428" fmla="*/ 4405659 h 6615612"/>
              <a:gd name="connsiteX429" fmla="*/ 5272287 w 6009131"/>
              <a:gd name="connsiteY429" fmla="*/ 4410210 h 6615612"/>
              <a:gd name="connsiteX430" fmla="*/ 5202719 w 6009131"/>
              <a:gd name="connsiteY430" fmla="*/ 4400458 h 6615612"/>
              <a:gd name="connsiteX431" fmla="*/ 5171510 w 6009131"/>
              <a:gd name="connsiteY431" fmla="*/ 4384853 h 6615612"/>
              <a:gd name="connsiteX432" fmla="*/ 5127948 w 6009131"/>
              <a:gd name="connsiteY432" fmla="*/ 4384853 h 6615612"/>
              <a:gd name="connsiteX433" fmla="*/ 5094789 w 6009131"/>
              <a:gd name="connsiteY433" fmla="*/ 4390054 h 6615612"/>
              <a:gd name="connsiteX434" fmla="*/ 5039524 w 6009131"/>
              <a:gd name="connsiteY434" fmla="*/ 4421264 h 6615612"/>
              <a:gd name="connsiteX435" fmla="*/ 5020669 w 6009131"/>
              <a:gd name="connsiteY435" fmla="*/ 4453122 h 6615612"/>
              <a:gd name="connsiteX436" fmla="*/ 5001814 w 6009131"/>
              <a:gd name="connsiteY436" fmla="*/ 4428415 h 6615612"/>
              <a:gd name="connsiteX437" fmla="*/ 4934195 w 6009131"/>
              <a:gd name="connsiteY437" fmla="*/ 4414111 h 6615612"/>
              <a:gd name="connsiteX438" fmla="*/ 4925742 w 6009131"/>
              <a:gd name="connsiteY438" fmla="*/ 4427766 h 6615612"/>
              <a:gd name="connsiteX439" fmla="*/ 4913390 w 6009131"/>
              <a:gd name="connsiteY439" fmla="*/ 4493433 h 6615612"/>
              <a:gd name="connsiteX440" fmla="*/ 4926393 w 6009131"/>
              <a:gd name="connsiteY440" fmla="*/ 4538945 h 6615612"/>
              <a:gd name="connsiteX441" fmla="*/ 4996612 w 6009131"/>
              <a:gd name="connsiteY441" fmla="*/ 4604614 h 6615612"/>
              <a:gd name="connsiteX442" fmla="*/ 5015467 w 6009131"/>
              <a:gd name="connsiteY442" fmla="*/ 4654677 h 6615612"/>
              <a:gd name="connsiteX443" fmla="*/ 5022619 w 6009131"/>
              <a:gd name="connsiteY443" fmla="*/ 4683285 h 6615612"/>
              <a:gd name="connsiteX444" fmla="*/ 5040175 w 6009131"/>
              <a:gd name="connsiteY444" fmla="*/ 4700840 h 6615612"/>
              <a:gd name="connsiteX445" fmla="*/ 5114944 w 6009131"/>
              <a:gd name="connsiteY445" fmla="*/ 4764557 h 6615612"/>
              <a:gd name="connsiteX446" fmla="*/ 5193615 w 6009131"/>
              <a:gd name="connsiteY446" fmla="*/ 4817872 h 6615612"/>
              <a:gd name="connsiteX447" fmla="*/ 5257984 w 6009131"/>
              <a:gd name="connsiteY447" fmla="*/ 4899794 h 6615612"/>
              <a:gd name="connsiteX448" fmla="*/ 5285291 w 6009131"/>
              <a:gd name="connsiteY448" fmla="*/ 4932303 h 6615612"/>
              <a:gd name="connsiteX449" fmla="*/ 5347057 w 6009131"/>
              <a:gd name="connsiteY449" fmla="*/ 5000571 h 6615612"/>
              <a:gd name="connsiteX450" fmla="*/ 5254082 w 6009131"/>
              <a:gd name="connsiteY450" fmla="*/ 4990169 h 6615612"/>
              <a:gd name="connsiteX451" fmla="*/ 5148753 w 6009131"/>
              <a:gd name="connsiteY451" fmla="*/ 4989519 h 6615612"/>
              <a:gd name="connsiteX452" fmla="*/ 5228075 w 6009131"/>
              <a:gd name="connsiteY452" fmla="*/ 4952458 h 6615612"/>
              <a:gd name="connsiteX453" fmla="*/ 5241729 w 6009131"/>
              <a:gd name="connsiteY453" fmla="*/ 4916049 h 6615612"/>
              <a:gd name="connsiteX454" fmla="*/ 5205320 w 6009131"/>
              <a:gd name="connsiteY454" fmla="*/ 4867936 h 6615612"/>
              <a:gd name="connsiteX455" fmla="*/ 5129248 w 6009131"/>
              <a:gd name="connsiteY455" fmla="*/ 4836726 h 6615612"/>
              <a:gd name="connsiteX456" fmla="*/ 5082436 w 6009131"/>
              <a:gd name="connsiteY456" fmla="*/ 4825024 h 6615612"/>
              <a:gd name="connsiteX457" fmla="*/ 5036923 w 6009131"/>
              <a:gd name="connsiteY457" fmla="*/ 4834126 h 6615612"/>
              <a:gd name="connsiteX458" fmla="*/ 5003114 w 6009131"/>
              <a:gd name="connsiteY458" fmla="*/ 4826974 h 6615612"/>
              <a:gd name="connsiteX459" fmla="*/ 4942648 w 6009131"/>
              <a:gd name="connsiteY459" fmla="*/ 4784712 h 6615612"/>
              <a:gd name="connsiteX460" fmla="*/ 4922492 w 6009131"/>
              <a:gd name="connsiteY460" fmla="*/ 4774310 h 6615612"/>
              <a:gd name="connsiteX461" fmla="*/ 4850973 w 6009131"/>
              <a:gd name="connsiteY461" fmla="*/ 4716444 h 6615612"/>
              <a:gd name="connsiteX462" fmla="*/ 4837969 w 6009131"/>
              <a:gd name="connsiteY462" fmla="*/ 4702791 h 6615612"/>
              <a:gd name="connsiteX463" fmla="*/ 4845121 w 6009131"/>
              <a:gd name="connsiteY463" fmla="*/ 4683934 h 6615612"/>
              <a:gd name="connsiteX464" fmla="*/ 4919241 w 6009131"/>
              <a:gd name="connsiteY464" fmla="*/ 4683285 h 6615612"/>
              <a:gd name="connsiteX465" fmla="*/ 4897785 w 6009131"/>
              <a:gd name="connsiteY465" fmla="*/ 4663780 h 6615612"/>
              <a:gd name="connsiteX466" fmla="*/ 4783354 w 6009131"/>
              <a:gd name="connsiteY466" fmla="*/ 4540245 h 6615612"/>
              <a:gd name="connsiteX467" fmla="*/ 4773601 w 6009131"/>
              <a:gd name="connsiteY467" fmla="*/ 4521390 h 6615612"/>
              <a:gd name="connsiteX468" fmla="*/ 4753445 w 6009131"/>
              <a:gd name="connsiteY468" fmla="*/ 4454423 h 6615612"/>
              <a:gd name="connsiteX469" fmla="*/ 4704032 w 6009131"/>
              <a:gd name="connsiteY469" fmla="*/ 4404358 h 6615612"/>
              <a:gd name="connsiteX470" fmla="*/ 4666322 w 6009131"/>
              <a:gd name="connsiteY470" fmla="*/ 4389405 h 6615612"/>
              <a:gd name="connsiteX471" fmla="*/ 4631862 w 6009131"/>
              <a:gd name="connsiteY471" fmla="*/ 4429065 h 6615612"/>
              <a:gd name="connsiteX472" fmla="*/ 4587651 w 6009131"/>
              <a:gd name="connsiteY472" fmla="*/ 4530494 h 6615612"/>
              <a:gd name="connsiteX473" fmla="*/ 4540838 w 6009131"/>
              <a:gd name="connsiteY473" fmla="*/ 4436217 h 6615612"/>
              <a:gd name="connsiteX474" fmla="*/ 4573998 w 6009131"/>
              <a:gd name="connsiteY474" fmla="*/ 4389405 h 6615612"/>
              <a:gd name="connsiteX475" fmla="*/ 4612357 w 6009131"/>
              <a:gd name="connsiteY475" fmla="*/ 4388755 h 6615612"/>
              <a:gd name="connsiteX476" fmla="*/ 4646166 w 6009131"/>
              <a:gd name="connsiteY476" fmla="*/ 4378351 h 6615612"/>
              <a:gd name="connsiteX477" fmla="*/ 4691030 w 6009131"/>
              <a:gd name="connsiteY477" fmla="*/ 4356246 h 6615612"/>
              <a:gd name="connsiteX478" fmla="*/ 4731340 w 6009131"/>
              <a:gd name="connsiteY478" fmla="*/ 4381603 h 6615612"/>
              <a:gd name="connsiteX479" fmla="*/ 4746944 w 6009131"/>
              <a:gd name="connsiteY479" fmla="*/ 4388755 h 6615612"/>
              <a:gd name="connsiteX480" fmla="*/ 4813912 w 6009131"/>
              <a:gd name="connsiteY480" fmla="*/ 4388104 h 6615612"/>
              <a:gd name="connsiteX481" fmla="*/ 4849672 w 6009131"/>
              <a:gd name="connsiteY481" fmla="*/ 4348444 h 6615612"/>
              <a:gd name="connsiteX482" fmla="*/ 4842520 w 6009131"/>
              <a:gd name="connsiteY482" fmla="*/ 4299029 h 6615612"/>
              <a:gd name="connsiteX483" fmla="*/ 4881531 w 6009131"/>
              <a:gd name="connsiteY483" fmla="*/ 4271072 h 6615612"/>
              <a:gd name="connsiteX484" fmla="*/ 4898436 w 6009131"/>
              <a:gd name="connsiteY484" fmla="*/ 4239864 h 6615612"/>
              <a:gd name="connsiteX485" fmla="*/ 4966704 w 6009131"/>
              <a:gd name="connsiteY485" fmla="*/ 4120231 h 6615612"/>
              <a:gd name="connsiteX486" fmla="*/ 4990192 w 6009131"/>
              <a:gd name="connsiteY486" fmla="*/ 4106984 h 6615612"/>
              <a:gd name="connsiteX487" fmla="*/ 5636570 w 6009131"/>
              <a:gd name="connsiteY487" fmla="*/ 4106750 h 6615612"/>
              <a:gd name="connsiteX488" fmla="*/ 5668896 w 6009131"/>
              <a:gd name="connsiteY488" fmla="*/ 4109178 h 6615612"/>
              <a:gd name="connsiteX489" fmla="*/ 5714408 w 6009131"/>
              <a:gd name="connsiteY489" fmla="*/ 4137137 h 6615612"/>
              <a:gd name="connsiteX490" fmla="*/ 5783977 w 6009131"/>
              <a:gd name="connsiteY490" fmla="*/ 4229462 h 6615612"/>
              <a:gd name="connsiteX491" fmla="*/ 5846395 w 6009131"/>
              <a:gd name="connsiteY491" fmla="*/ 4286027 h 6615612"/>
              <a:gd name="connsiteX492" fmla="*/ 5901009 w 6009131"/>
              <a:gd name="connsiteY492" fmla="*/ 4309434 h 6615612"/>
              <a:gd name="connsiteX493" fmla="*/ 5913363 w 6009131"/>
              <a:gd name="connsiteY493" fmla="*/ 4341292 h 6615612"/>
              <a:gd name="connsiteX494" fmla="*/ 5928316 w 6009131"/>
              <a:gd name="connsiteY494" fmla="*/ 4374451 h 6615612"/>
              <a:gd name="connsiteX495" fmla="*/ 5930918 w 6009131"/>
              <a:gd name="connsiteY495" fmla="*/ 4398509 h 6615612"/>
              <a:gd name="connsiteX496" fmla="*/ 5921814 w 6009131"/>
              <a:gd name="connsiteY496" fmla="*/ 4407609 h 6615612"/>
              <a:gd name="connsiteX497" fmla="*/ 5984232 w 6009131"/>
              <a:gd name="connsiteY497" fmla="*/ 4440119 h 6615612"/>
              <a:gd name="connsiteX498" fmla="*/ 6008817 w 6009131"/>
              <a:gd name="connsiteY498" fmla="*/ 4438565 h 6615612"/>
              <a:gd name="connsiteX499" fmla="*/ 6009131 w 6009131"/>
              <a:gd name="connsiteY499" fmla="*/ 4438656 h 6615612"/>
              <a:gd name="connsiteX500" fmla="*/ 6009131 w 6009131"/>
              <a:gd name="connsiteY500" fmla="*/ 5071200 h 6615612"/>
              <a:gd name="connsiteX501" fmla="*/ 6002437 w 6009131"/>
              <a:gd name="connsiteY501" fmla="*/ 5064289 h 6615612"/>
              <a:gd name="connsiteX502" fmla="*/ 5971878 w 6009131"/>
              <a:gd name="connsiteY502" fmla="*/ 5062339 h 6615612"/>
              <a:gd name="connsiteX503" fmla="*/ 5930918 w 6009131"/>
              <a:gd name="connsiteY503" fmla="*/ 5101999 h 6615612"/>
              <a:gd name="connsiteX504" fmla="*/ 5897758 w 6009131"/>
              <a:gd name="connsiteY504" fmla="*/ 5091597 h 6615612"/>
              <a:gd name="connsiteX505" fmla="*/ 5852896 w 6009131"/>
              <a:gd name="connsiteY505" fmla="*/ 5053886 h 6615612"/>
              <a:gd name="connsiteX506" fmla="*/ 5809984 w 6009131"/>
              <a:gd name="connsiteY506" fmla="*/ 5016827 h 6615612"/>
              <a:gd name="connsiteX507" fmla="*/ 5780077 w 6009131"/>
              <a:gd name="connsiteY507" fmla="*/ 4966763 h 6615612"/>
              <a:gd name="connsiteX508" fmla="*/ 5805433 w 6009131"/>
              <a:gd name="connsiteY508" fmla="*/ 4963512 h 6615612"/>
              <a:gd name="connsiteX509" fmla="*/ 5822338 w 6009131"/>
              <a:gd name="connsiteY509" fmla="*/ 4908246 h 6615612"/>
              <a:gd name="connsiteX510" fmla="*/ 5804133 w 6009131"/>
              <a:gd name="connsiteY510" fmla="*/ 4891342 h 6615612"/>
              <a:gd name="connsiteX511" fmla="*/ 5753418 w 6009131"/>
              <a:gd name="connsiteY511" fmla="*/ 4861434 h 6615612"/>
              <a:gd name="connsiteX512" fmla="*/ 5733263 w 6009131"/>
              <a:gd name="connsiteY512" fmla="*/ 4849081 h 6615612"/>
              <a:gd name="connsiteX513" fmla="*/ 5599977 w 6009131"/>
              <a:gd name="connsiteY513" fmla="*/ 4785364 h 6615612"/>
              <a:gd name="connsiteX514" fmla="*/ 5653292 w 6009131"/>
              <a:gd name="connsiteY514" fmla="*/ 4785364 h 6615612"/>
              <a:gd name="connsiteX515" fmla="*/ 5635737 w 6009131"/>
              <a:gd name="connsiteY515" fmla="*/ 4706691 h 6615612"/>
              <a:gd name="connsiteX516" fmla="*/ 5646139 w 6009131"/>
              <a:gd name="connsiteY516" fmla="*/ 4685237 h 6615612"/>
              <a:gd name="connsiteX517" fmla="*/ 5649390 w 6009131"/>
              <a:gd name="connsiteY517" fmla="*/ 4632572 h 6615612"/>
              <a:gd name="connsiteX518" fmla="*/ 5576571 w 6009131"/>
              <a:gd name="connsiteY518" fmla="*/ 4592911 h 6615612"/>
              <a:gd name="connsiteX519" fmla="*/ 5566819 w 6009131"/>
              <a:gd name="connsiteY519" fmla="*/ 4548049 h 6615612"/>
              <a:gd name="connsiteX520" fmla="*/ 5579171 w 6009131"/>
              <a:gd name="connsiteY520" fmla="*/ 4514239 h 6615612"/>
              <a:gd name="connsiteX521" fmla="*/ 5589574 w 6009131"/>
              <a:gd name="connsiteY521" fmla="*/ 4486933 h 6615612"/>
              <a:gd name="connsiteX522" fmla="*/ 5597377 w 6009131"/>
              <a:gd name="connsiteY522" fmla="*/ 4450522 h 6615612"/>
              <a:gd name="connsiteX523" fmla="*/ 5562917 w 6009131"/>
              <a:gd name="connsiteY523" fmla="*/ 4426466 h 6615612"/>
              <a:gd name="connsiteX524" fmla="*/ 5539511 w 6009131"/>
              <a:gd name="connsiteY524" fmla="*/ 4407609 h 6615612"/>
              <a:gd name="connsiteX525" fmla="*/ 5562917 w 6009131"/>
              <a:gd name="connsiteY525" fmla="*/ 4388105 h 6615612"/>
              <a:gd name="connsiteX526" fmla="*/ 5579171 w 6009131"/>
              <a:gd name="connsiteY526" fmla="*/ 4381603 h 6615612"/>
              <a:gd name="connsiteX527" fmla="*/ 5581122 w 6009131"/>
              <a:gd name="connsiteY527" fmla="*/ 4346493 h 6615612"/>
              <a:gd name="connsiteX528" fmla="*/ 5495948 w 6009131"/>
              <a:gd name="connsiteY528" fmla="*/ 4327638 h 6615612"/>
              <a:gd name="connsiteX529" fmla="*/ 5490747 w 6009131"/>
              <a:gd name="connsiteY529" fmla="*/ 4271723 h 6615612"/>
              <a:gd name="connsiteX530" fmla="*/ 5467341 w 6009131"/>
              <a:gd name="connsiteY530" fmla="*/ 4198904 h 6615612"/>
              <a:gd name="connsiteX531" fmla="*/ 5530408 w 6009131"/>
              <a:gd name="connsiteY531" fmla="*/ 4157942 h 6615612"/>
              <a:gd name="connsiteX532" fmla="*/ 5548613 w 6009131"/>
              <a:gd name="connsiteY532" fmla="*/ 4141037 h 6615612"/>
              <a:gd name="connsiteX533" fmla="*/ 5636570 w 6009131"/>
              <a:gd name="connsiteY533" fmla="*/ 4106750 h 6615612"/>
              <a:gd name="connsiteX534" fmla="*/ 4235254 w 6009131"/>
              <a:gd name="connsiteY534" fmla="*/ 3994097 h 6615612"/>
              <a:gd name="connsiteX535" fmla="*/ 4263862 w 6009131"/>
              <a:gd name="connsiteY535" fmla="*/ 4056514 h 6615612"/>
              <a:gd name="connsiteX536" fmla="*/ 4307424 w 6009131"/>
              <a:gd name="connsiteY536" fmla="*/ 4102027 h 6615612"/>
              <a:gd name="connsiteX537" fmla="*/ 4375694 w 6009131"/>
              <a:gd name="connsiteY537" fmla="*/ 4107878 h 6615612"/>
              <a:gd name="connsiteX538" fmla="*/ 4416654 w 6009131"/>
              <a:gd name="connsiteY538" fmla="*/ 4110478 h 6615612"/>
              <a:gd name="connsiteX539" fmla="*/ 4434860 w 6009131"/>
              <a:gd name="connsiteY539" fmla="*/ 4140387 h 6615612"/>
              <a:gd name="connsiteX540" fmla="*/ 4492726 w 6009131"/>
              <a:gd name="connsiteY540" fmla="*/ 4109829 h 6615612"/>
              <a:gd name="connsiteX541" fmla="*/ 4508980 w 6009131"/>
              <a:gd name="connsiteY541" fmla="*/ 4114380 h 6615612"/>
              <a:gd name="connsiteX542" fmla="*/ 4508329 w 6009131"/>
              <a:gd name="connsiteY542" fmla="*/ 4130634 h 6615612"/>
              <a:gd name="connsiteX543" fmla="*/ 4482322 w 6009131"/>
              <a:gd name="connsiteY543" fmla="*/ 4158592 h 6615612"/>
              <a:gd name="connsiteX544" fmla="*/ 4473869 w 6009131"/>
              <a:gd name="connsiteY544" fmla="*/ 4186550 h 6615612"/>
              <a:gd name="connsiteX545" fmla="*/ 4492075 w 6009131"/>
              <a:gd name="connsiteY545" fmla="*/ 4224260 h 6615612"/>
              <a:gd name="connsiteX546" fmla="*/ 4507679 w 6009131"/>
              <a:gd name="connsiteY546" fmla="*/ 4264571 h 6615612"/>
              <a:gd name="connsiteX547" fmla="*/ 4524583 w 6009131"/>
              <a:gd name="connsiteY547" fmla="*/ 4299031 h 6615612"/>
              <a:gd name="connsiteX548" fmla="*/ 4460866 w 6009131"/>
              <a:gd name="connsiteY548" fmla="*/ 4300981 h 6615612"/>
              <a:gd name="connsiteX549" fmla="*/ 4401701 w 6009131"/>
              <a:gd name="connsiteY549" fmla="*/ 4328288 h 6615612"/>
              <a:gd name="connsiteX550" fmla="*/ 4300272 w 6009131"/>
              <a:gd name="connsiteY550" fmla="*/ 4377702 h 6615612"/>
              <a:gd name="connsiteX551" fmla="*/ 4270365 w 6009131"/>
              <a:gd name="connsiteY551" fmla="*/ 4402409 h 6615612"/>
              <a:gd name="connsiteX552" fmla="*/ 4278817 w 6009131"/>
              <a:gd name="connsiteY552" fmla="*/ 4471328 h 6615612"/>
              <a:gd name="connsiteX553" fmla="*/ 4271014 w 6009131"/>
              <a:gd name="connsiteY553" fmla="*/ 4510988 h 6615612"/>
              <a:gd name="connsiteX554" fmla="*/ 4278166 w 6009131"/>
              <a:gd name="connsiteY554" fmla="*/ 4530494 h 6615612"/>
              <a:gd name="connsiteX555" fmla="*/ 4328230 w 6009131"/>
              <a:gd name="connsiteY555" fmla="*/ 4551950 h 6615612"/>
              <a:gd name="connsiteX556" fmla="*/ 4282068 w 6009131"/>
              <a:gd name="connsiteY556" fmla="*/ 4559752 h 6615612"/>
              <a:gd name="connsiteX557" fmla="*/ 4282068 w 6009131"/>
              <a:gd name="connsiteY557" fmla="*/ 4602662 h 6615612"/>
              <a:gd name="connsiteX558" fmla="*/ 4375694 w 6009131"/>
              <a:gd name="connsiteY558" fmla="*/ 4775611 h 6615612"/>
              <a:gd name="connsiteX559" fmla="*/ 4497926 w 6009131"/>
              <a:gd name="connsiteY559" fmla="*/ 4852981 h 6615612"/>
              <a:gd name="connsiteX560" fmla="*/ 4575948 w 6009131"/>
              <a:gd name="connsiteY560" fmla="*/ 4974564 h 6615612"/>
              <a:gd name="connsiteX561" fmla="*/ 4622760 w 6009131"/>
              <a:gd name="connsiteY561" fmla="*/ 5109151 h 6615612"/>
              <a:gd name="connsiteX562" fmla="*/ 4705983 w 6009131"/>
              <a:gd name="connsiteY562" fmla="*/ 5184571 h 6615612"/>
              <a:gd name="connsiteX563" fmla="*/ 4739142 w 6009131"/>
              <a:gd name="connsiteY563" fmla="*/ 5212530 h 6615612"/>
              <a:gd name="connsiteX564" fmla="*/ 4850973 w 6009131"/>
              <a:gd name="connsiteY564" fmla="*/ 5284049 h 6615612"/>
              <a:gd name="connsiteX565" fmla="*/ 4914690 w 6009131"/>
              <a:gd name="connsiteY565" fmla="*/ 5273646 h 6615612"/>
              <a:gd name="connsiteX566" fmla="*/ 4932245 w 6009131"/>
              <a:gd name="connsiteY566" fmla="*/ 5265843 h 6615612"/>
              <a:gd name="connsiteX567" fmla="*/ 5021320 w 6009131"/>
              <a:gd name="connsiteY567" fmla="*/ 5273646 h 6615612"/>
              <a:gd name="connsiteX568" fmla="*/ 5027821 w 6009131"/>
              <a:gd name="connsiteY568" fmla="*/ 5273646 h 6615612"/>
              <a:gd name="connsiteX569" fmla="*/ 5060330 w 6009131"/>
              <a:gd name="connsiteY569" fmla="*/ 5278197 h 6615612"/>
              <a:gd name="connsiteX570" fmla="*/ 5036273 w 6009131"/>
              <a:gd name="connsiteY570" fmla="*/ 5325010 h 6615612"/>
              <a:gd name="connsiteX571" fmla="*/ 5023270 w 6009131"/>
              <a:gd name="connsiteY571" fmla="*/ 5325010 h 6615612"/>
              <a:gd name="connsiteX572" fmla="*/ 5000513 w 6009131"/>
              <a:gd name="connsiteY572" fmla="*/ 5336063 h 6615612"/>
              <a:gd name="connsiteX573" fmla="*/ 4999214 w 6009131"/>
              <a:gd name="connsiteY573" fmla="*/ 5383526 h 6615612"/>
              <a:gd name="connsiteX574" fmla="*/ 5078535 w 6009131"/>
              <a:gd name="connsiteY574" fmla="*/ 5405632 h 6615612"/>
              <a:gd name="connsiteX575" fmla="*/ 5113644 w 6009131"/>
              <a:gd name="connsiteY575" fmla="*/ 5420586 h 6615612"/>
              <a:gd name="connsiteX576" fmla="*/ 5228726 w 6009131"/>
              <a:gd name="connsiteY576" fmla="*/ 5452445 h 6615612"/>
              <a:gd name="connsiteX577" fmla="*/ 5283341 w 6009131"/>
              <a:gd name="connsiteY577" fmla="*/ 5475201 h 6615612"/>
              <a:gd name="connsiteX578" fmla="*/ 5319751 w 6009131"/>
              <a:gd name="connsiteY578" fmla="*/ 5510961 h 6615612"/>
              <a:gd name="connsiteX579" fmla="*/ 5389969 w 6009131"/>
              <a:gd name="connsiteY579" fmla="*/ 5542820 h 6615612"/>
              <a:gd name="connsiteX580" fmla="*/ 5441334 w 6009131"/>
              <a:gd name="connsiteY580" fmla="*/ 5557124 h 6615612"/>
              <a:gd name="connsiteX581" fmla="*/ 5536259 w 6009131"/>
              <a:gd name="connsiteY581" fmla="*/ 5637745 h 6615612"/>
              <a:gd name="connsiteX582" fmla="*/ 5548613 w 6009131"/>
              <a:gd name="connsiteY582" fmla="*/ 5670255 h 6615612"/>
              <a:gd name="connsiteX583" fmla="*/ 5534309 w 6009131"/>
              <a:gd name="connsiteY583" fmla="*/ 5761929 h 6615612"/>
              <a:gd name="connsiteX584" fmla="*/ 5481645 w 6009131"/>
              <a:gd name="connsiteY584" fmla="*/ 5710564 h 6615612"/>
              <a:gd name="connsiteX585" fmla="*/ 5472542 w 6009131"/>
              <a:gd name="connsiteY585" fmla="*/ 5682607 h 6615612"/>
              <a:gd name="connsiteX586" fmla="*/ 5414676 w 6009131"/>
              <a:gd name="connsiteY586" fmla="*/ 5632544 h 6615612"/>
              <a:gd name="connsiteX587" fmla="*/ 5371765 w 6009131"/>
              <a:gd name="connsiteY587" fmla="*/ 5638396 h 6615612"/>
              <a:gd name="connsiteX588" fmla="*/ 5339906 w 6009131"/>
              <a:gd name="connsiteY588" fmla="*/ 5607838 h 6615612"/>
              <a:gd name="connsiteX589" fmla="*/ 5281390 w 6009131"/>
              <a:gd name="connsiteY589" fmla="*/ 5594183 h 6615612"/>
              <a:gd name="connsiteX590" fmla="*/ 5241080 w 6009131"/>
              <a:gd name="connsiteY590" fmla="*/ 5622791 h 6615612"/>
              <a:gd name="connsiteX591" fmla="*/ 5188415 w 6009131"/>
              <a:gd name="connsiteY591" fmla="*/ 5717067 h 6615612"/>
              <a:gd name="connsiteX592" fmla="*/ 5184513 w 6009131"/>
              <a:gd name="connsiteY592" fmla="*/ 5761929 h 6615612"/>
              <a:gd name="connsiteX593" fmla="*/ 5178662 w 6009131"/>
              <a:gd name="connsiteY593" fmla="*/ 5779484 h 6615612"/>
              <a:gd name="connsiteX594" fmla="*/ 5165658 w 6009131"/>
              <a:gd name="connsiteY594" fmla="*/ 5793138 h 6615612"/>
              <a:gd name="connsiteX595" fmla="*/ 5208570 w 6009131"/>
              <a:gd name="connsiteY595" fmla="*/ 5849053 h 6615612"/>
              <a:gd name="connsiteX596" fmla="*/ 5288542 w 6009131"/>
              <a:gd name="connsiteY596" fmla="*/ 5889364 h 6615612"/>
              <a:gd name="connsiteX597" fmla="*/ 5306096 w 6009131"/>
              <a:gd name="connsiteY597" fmla="*/ 5933575 h 6615612"/>
              <a:gd name="connsiteX598" fmla="*/ 5305447 w 6009131"/>
              <a:gd name="connsiteY598" fmla="*/ 6001845 h 6615612"/>
              <a:gd name="connsiteX599" fmla="*/ 5233928 w 6009131"/>
              <a:gd name="connsiteY599" fmla="*/ 6027852 h 6615612"/>
              <a:gd name="connsiteX600" fmla="*/ 5202719 w 6009131"/>
              <a:gd name="connsiteY600" fmla="*/ 6105223 h 6615612"/>
              <a:gd name="connsiteX601" fmla="*/ 5143552 w 6009131"/>
              <a:gd name="connsiteY601" fmla="*/ 6219654 h 6615612"/>
              <a:gd name="connsiteX602" fmla="*/ 5126649 w 6009131"/>
              <a:gd name="connsiteY602" fmla="*/ 6238509 h 6615612"/>
              <a:gd name="connsiteX603" fmla="*/ 5096089 w 6009131"/>
              <a:gd name="connsiteY603" fmla="*/ 6282071 h 6615612"/>
              <a:gd name="connsiteX604" fmla="*/ 5056429 w 6009131"/>
              <a:gd name="connsiteY604" fmla="*/ 6259965 h 6615612"/>
              <a:gd name="connsiteX605" fmla="*/ 5046676 w 6009131"/>
              <a:gd name="connsiteY605" fmla="*/ 6246961 h 6615612"/>
              <a:gd name="connsiteX606" fmla="*/ 5077885 w 6009131"/>
              <a:gd name="connsiteY606" fmla="*/ 6211201 h 6615612"/>
              <a:gd name="connsiteX607" fmla="*/ 5089588 w 6009131"/>
              <a:gd name="connsiteY607" fmla="*/ 6148135 h 6615612"/>
              <a:gd name="connsiteX608" fmla="*/ 5141602 w 6009131"/>
              <a:gd name="connsiteY608" fmla="*/ 6068162 h 6615612"/>
              <a:gd name="connsiteX609" fmla="*/ 5155255 w 6009131"/>
              <a:gd name="connsiteY609" fmla="*/ 6027201 h 6615612"/>
              <a:gd name="connsiteX610" fmla="*/ 5141602 w 6009131"/>
              <a:gd name="connsiteY610" fmla="*/ 6013548 h 6615612"/>
              <a:gd name="connsiteX611" fmla="*/ 5129248 w 6009131"/>
              <a:gd name="connsiteY611" fmla="*/ 5958283 h 6615612"/>
              <a:gd name="connsiteX612" fmla="*/ 5116245 w 6009131"/>
              <a:gd name="connsiteY612" fmla="*/ 5915371 h 6615612"/>
              <a:gd name="connsiteX613" fmla="*/ 5049928 w 6009131"/>
              <a:gd name="connsiteY613" fmla="*/ 5801589 h 6615612"/>
              <a:gd name="connsiteX614" fmla="*/ 5026520 w 6009131"/>
              <a:gd name="connsiteY614" fmla="*/ 5761278 h 6615612"/>
              <a:gd name="connsiteX615" fmla="*/ 5001164 w 6009131"/>
              <a:gd name="connsiteY615" fmla="*/ 5745675 h 6615612"/>
              <a:gd name="connsiteX616" fmla="*/ 4982309 w 6009131"/>
              <a:gd name="connsiteY616" fmla="*/ 5743723 h 6615612"/>
              <a:gd name="connsiteX617" fmla="*/ 4928994 w 6009131"/>
              <a:gd name="connsiteY617" fmla="*/ 5738523 h 6615612"/>
              <a:gd name="connsiteX618" fmla="*/ 4904288 w 6009131"/>
              <a:gd name="connsiteY618" fmla="*/ 5722918 h 6615612"/>
              <a:gd name="connsiteX619" fmla="*/ 4884132 w 6009131"/>
              <a:gd name="connsiteY619" fmla="*/ 5701462 h 6615612"/>
              <a:gd name="connsiteX620" fmla="*/ 4857474 w 6009131"/>
              <a:gd name="connsiteY620" fmla="*/ 5642296 h 6615612"/>
              <a:gd name="connsiteX621" fmla="*/ 4757347 w 6009131"/>
              <a:gd name="connsiteY621" fmla="*/ 5606537 h 6615612"/>
              <a:gd name="connsiteX622" fmla="*/ 4757347 w 6009131"/>
              <a:gd name="connsiteY622" fmla="*/ 5570777 h 6615612"/>
              <a:gd name="connsiteX623" fmla="*/ 4716386 w 6009131"/>
              <a:gd name="connsiteY623" fmla="*/ 5549972 h 6615612"/>
              <a:gd name="connsiteX624" fmla="*/ 4680626 w 6009131"/>
              <a:gd name="connsiteY624" fmla="*/ 5529165 h 6615612"/>
              <a:gd name="connsiteX625" fmla="*/ 4611057 w 6009131"/>
              <a:gd name="connsiteY625" fmla="*/ 5463498 h 6615612"/>
              <a:gd name="connsiteX626" fmla="*/ 4552542 w 6009131"/>
              <a:gd name="connsiteY626" fmla="*/ 5451795 h 6615612"/>
              <a:gd name="connsiteX627" fmla="*/ 4495325 w 6009131"/>
              <a:gd name="connsiteY627" fmla="*/ 5450494 h 6615612"/>
              <a:gd name="connsiteX628" fmla="*/ 4442012 w 6009131"/>
              <a:gd name="connsiteY628" fmla="*/ 5425788 h 6615612"/>
              <a:gd name="connsiteX629" fmla="*/ 4397799 w 6009131"/>
              <a:gd name="connsiteY629" fmla="*/ 5393278 h 6615612"/>
              <a:gd name="connsiteX630" fmla="*/ 4374393 w 6009131"/>
              <a:gd name="connsiteY630" fmla="*/ 5375074 h 6615612"/>
              <a:gd name="connsiteX631" fmla="*/ 4334732 w 6009131"/>
              <a:gd name="connsiteY631" fmla="*/ 5324360 h 6615612"/>
              <a:gd name="connsiteX632" fmla="*/ 4292470 w 6009131"/>
              <a:gd name="connsiteY632" fmla="*/ 5285999 h 6615612"/>
              <a:gd name="connsiteX633" fmla="*/ 4235254 w 6009131"/>
              <a:gd name="connsiteY633" fmla="*/ 5235285 h 6615612"/>
              <a:gd name="connsiteX634" fmla="*/ 4191694 w 6009131"/>
              <a:gd name="connsiteY634" fmla="*/ 5194974 h 6615612"/>
              <a:gd name="connsiteX635" fmla="*/ 4165035 w 6009131"/>
              <a:gd name="connsiteY635" fmla="*/ 5183922 h 6615612"/>
              <a:gd name="connsiteX636" fmla="*/ 4124075 w 6009131"/>
              <a:gd name="connsiteY636" fmla="*/ 5182621 h 6615612"/>
              <a:gd name="connsiteX637" fmla="*/ 4107819 w 6009131"/>
              <a:gd name="connsiteY637" fmla="*/ 5178070 h 6615612"/>
              <a:gd name="connsiteX638" fmla="*/ 4105869 w 6009131"/>
              <a:gd name="connsiteY638" fmla="*/ 5167017 h 6615612"/>
              <a:gd name="connsiteX639" fmla="*/ 4087014 w 6009131"/>
              <a:gd name="connsiteY639" fmla="*/ 5096798 h 6615612"/>
              <a:gd name="connsiteX640" fmla="*/ 4051905 w 6009131"/>
              <a:gd name="connsiteY640" fmla="*/ 5059738 h 6615612"/>
              <a:gd name="connsiteX641" fmla="*/ 3988187 w 6009131"/>
              <a:gd name="connsiteY641" fmla="*/ 5038933 h 6615612"/>
              <a:gd name="connsiteX642" fmla="*/ 4002491 w 6009131"/>
              <a:gd name="connsiteY642" fmla="*/ 4997321 h 6615612"/>
              <a:gd name="connsiteX643" fmla="*/ 3981035 w 6009131"/>
              <a:gd name="connsiteY643" fmla="*/ 4935555 h 6615612"/>
              <a:gd name="connsiteX644" fmla="*/ 3951127 w 6009131"/>
              <a:gd name="connsiteY644" fmla="*/ 4871186 h 6615612"/>
              <a:gd name="connsiteX645" fmla="*/ 3949828 w 6009131"/>
              <a:gd name="connsiteY645" fmla="*/ 4810070 h 6615612"/>
              <a:gd name="connsiteX646" fmla="*/ 3901714 w 6009131"/>
              <a:gd name="connsiteY646" fmla="*/ 4760006 h 6615612"/>
              <a:gd name="connsiteX647" fmla="*/ 3850350 w 6009131"/>
              <a:gd name="connsiteY647" fmla="*/ 4743101 h 6615612"/>
              <a:gd name="connsiteX648" fmla="*/ 3800286 w 6009131"/>
              <a:gd name="connsiteY648" fmla="*/ 4727498 h 6615612"/>
              <a:gd name="connsiteX649" fmla="*/ 3759325 w 6009131"/>
              <a:gd name="connsiteY649" fmla="*/ 4687836 h 6615612"/>
              <a:gd name="connsiteX650" fmla="*/ 3754774 w 6009131"/>
              <a:gd name="connsiteY650" fmla="*/ 4683285 h 6615612"/>
              <a:gd name="connsiteX651" fmla="*/ 3631890 w 6009131"/>
              <a:gd name="connsiteY651" fmla="*/ 4670281 h 6615612"/>
              <a:gd name="connsiteX652" fmla="*/ 3616936 w 6009131"/>
              <a:gd name="connsiteY652" fmla="*/ 4679385 h 6615612"/>
              <a:gd name="connsiteX653" fmla="*/ 3549968 w 6009131"/>
              <a:gd name="connsiteY653" fmla="*/ 4734650 h 6615612"/>
              <a:gd name="connsiteX654" fmla="*/ 3543465 w 6009131"/>
              <a:gd name="connsiteY654" fmla="*/ 4756755 h 6615612"/>
              <a:gd name="connsiteX655" fmla="*/ 3482349 w 6009131"/>
              <a:gd name="connsiteY655" fmla="*/ 4810720 h 6615612"/>
              <a:gd name="connsiteX656" fmla="*/ 3429034 w 6009131"/>
              <a:gd name="connsiteY656" fmla="*/ 4790564 h 6615612"/>
              <a:gd name="connsiteX657" fmla="*/ 3450490 w 6009131"/>
              <a:gd name="connsiteY657" fmla="*/ 4781462 h 6615612"/>
              <a:gd name="connsiteX658" fmla="*/ 3465445 w 6009131"/>
              <a:gd name="connsiteY658" fmla="*/ 4743752 h 6615612"/>
              <a:gd name="connsiteX659" fmla="*/ 3431635 w 6009131"/>
              <a:gd name="connsiteY659" fmla="*/ 4721646 h 6615612"/>
              <a:gd name="connsiteX660" fmla="*/ 3412780 w 6009131"/>
              <a:gd name="connsiteY660" fmla="*/ 4721646 h 6615612"/>
              <a:gd name="connsiteX661" fmla="*/ 3356215 w 6009131"/>
              <a:gd name="connsiteY661" fmla="*/ 4705392 h 6615612"/>
              <a:gd name="connsiteX662" fmla="*/ 3326306 w 6009131"/>
              <a:gd name="connsiteY662" fmla="*/ 4648175 h 6615612"/>
              <a:gd name="connsiteX663" fmla="*/ 3336710 w 6009131"/>
              <a:gd name="connsiteY663" fmla="*/ 4615666 h 6615612"/>
              <a:gd name="connsiteX664" fmla="*/ 3351014 w 6009131"/>
              <a:gd name="connsiteY664" fmla="*/ 4576006 h 6615612"/>
              <a:gd name="connsiteX665" fmla="*/ 3321755 w 6009131"/>
              <a:gd name="connsiteY665" fmla="*/ 4529194 h 6615612"/>
              <a:gd name="connsiteX666" fmla="*/ 3302900 w 6009131"/>
              <a:gd name="connsiteY666" fmla="*/ 4513589 h 6615612"/>
              <a:gd name="connsiteX667" fmla="*/ 3311352 w 6009131"/>
              <a:gd name="connsiteY667" fmla="*/ 4491483 h 6615612"/>
              <a:gd name="connsiteX668" fmla="*/ 3388724 w 6009131"/>
              <a:gd name="connsiteY668" fmla="*/ 4432317 h 6615612"/>
              <a:gd name="connsiteX669" fmla="*/ 3388724 w 6009131"/>
              <a:gd name="connsiteY669" fmla="*/ 4419963 h 6615612"/>
              <a:gd name="connsiteX670" fmla="*/ 3388073 w 6009131"/>
              <a:gd name="connsiteY670" fmla="*/ 4407610 h 6615612"/>
              <a:gd name="connsiteX671" fmla="*/ 3351664 w 6009131"/>
              <a:gd name="connsiteY671" fmla="*/ 4332839 h 6615612"/>
              <a:gd name="connsiteX672" fmla="*/ 3321755 w 6009131"/>
              <a:gd name="connsiteY672" fmla="*/ 4317235 h 6615612"/>
              <a:gd name="connsiteX673" fmla="*/ 3346463 w 6009131"/>
              <a:gd name="connsiteY673" fmla="*/ 4296430 h 6615612"/>
              <a:gd name="connsiteX674" fmla="*/ 3364667 w 6009131"/>
              <a:gd name="connsiteY674" fmla="*/ 4293179 h 6615612"/>
              <a:gd name="connsiteX675" fmla="*/ 3472597 w 6009131"/>
              <a:gd name="connsiteY675" fmla="*/ 4286677 h 6615612"/>
              <a:gd name="connsiteX676" fmla="*/ 3556470 w 6009131"/>
              <a:gd name="connsiteY676" fmla="*/ 4216458 h 6615612"/>
              <a:gd name="connsiteX677" fmla="*/ 3586377 w 6009131"/>
              <a:gd name="connsiteY677" fmla="*/ 4168995 h 6615612"/>
              <a:gd name="connsiteX678" fmla="*/ 3644243 w 6009131"/>
              <a:gd name="connsiteY678" fmla="*/ 4243115 h 6615612"/>
              <a:gd name="connsiteX679" fmla="*/ 3657247 w 6009131"/>
              <a:gd name="connsiteY679" fmla="*/ 4287977 h 6615612"/>
              <a:gd name="connsiteX680" fmla="*/ 3688456 w 6009131"/>
              <a:gd name="connsiteY680" fmla="*/ 4312684 h 6615612"/>
              <a:gd name="connsiteX681" fmla="*/ 3720315 w 6009131"/>
              <a:gd name="connsiteY681" fmla="*/ 4287977 h 6615612"/>
              <a:gd name="connsiteX682" fmla="*/ 3720315 w 6009131"/>
              <a:gd name="connsiteY682" fmla="*/ 4275625 h 6615612"/>
              <a:gd name="connsiteX683" fmla="*/ 3746322 w 6009131"/>
              <a:gd name="connsiteY683" fmla="*/ 4216458 h 6615612"/>
              <a:gd name="connsiteX684" fmla="*/ 3771678 w 6009131"/>
              <a:gd name="connsiteY684" fmla="*/ 4147539 h 6615612"/>
              <a:gd name="connsiteX685" fmla="*/ 3791184 w 6009131"/>
              <a:gd name="connsiteY685" fmla="*/ 4185900 h 6615612"/>
              <a:gd name="connsiteX686" fmla="*/ 3852950 w 6009131"/>
              <a:gd name="connsiteY686" fmla="*/ 4185900 h 6615612"/>
              <a:gd name="connsiteX687" fmla="*/ 3912116 w 6009131"/>
              <a:gd name="connsiteY687" fmla="*/ 4224260 h 6615612"/>
              <a:gd name="connsiteX688" fmla="*/ 3906265 w 6009131"/>
              <a:gd name="connsiteY688" fmla="*/ 4148840 h 6615612"/>
              <a:gd name="connsiteX689" fmla="*/ 3903014 w 6009131"/>
              <a:gd name="connsiteY689" fmla="*/ 4135186 h 6615612"/>
              <a:gd name="connsiteX690" fmla="*/ 3922520 w 6009131"/>
              <a:gd name="connsiteY690" fmla="*/ 4142988 h 6615612"/>
              <a:gd name="connsiteX691" fmla="*/ 3958930 w 6009131"/>
              <a:gd name="connsiteY691" fmla="*/ 4155342 h 6615612"/>
              <a:gd name="connsiteX692" fmla="*/ 3970633 w 6009131"/>
              <a:gd name="connsiteY692" fmla="*/ 4112430 h 6615612"/>
              <a:gd name="connsiteX693" fmla="*/ 3953078 w 6009131"/>
              <a:gd name="connsiteY693" fmla="*/ 4094224 h 6615612"/>
              <a:gd name="connsiteX694" fmla="*/ 3944626 w 6009131"/>
              <a:gd name="connsiteY694" fmla="*/ 4071469 h 6615612"/>
              <a:gd name="connsiteX695" fmla="*/ 4031100 w 6009131"/>
              <a:gd name="connsiteY695" fmla="*/ 4081221 h 6615612"/>
              <a:gd name="connsiteX696" fmla="*/ 4063608 w 6009131"/>
              <a:gd name="connsiteY696" fmla="*/ 4074719 h 6615612"/>
              <a:gd name="connsiteX697" fmla="*/ 4119524 w 6009131"/>
              <a:gd name="connsiteY697" fmla="*/ 4041560 h 6615612"/>
              <a:gd name="connsiteX698" fmla="*/ 4187792 w 6009131"/>
              <a:gd name="connsiteY698" fmla="*/ 4019455 h 6615612"/>
              <a:gd name="connsiteX699" fmla="*/ 4235254 w 6009131"/>
              <a:gd name="connsiteY699" fmla="*/ 3994097 h 6615612"/>
              <a:gd name="connsiteX700" fmla="*/ 3648226 w 6009131"/>
              <a:gd name="connsiteY700" fmla="*/ 3843500 h 6615612"/>
              <a:gd name="connsiteX701" fmla="*/ 3663099 w 6009131"/>
              <a:gd name="connsiteY701" fmla="*/ 3848457 h 6615612"/>
              <a:gd name="connsiteX702" fmla="*/ 3758675 w 6009131"/>
              <a:gd name="connsiteY702" fmla="*/ 3864061 h 6615612"/>
              <a:gd name="connsiteX703" fmla="*/ 3784032 w 6009131"/>
              <a:gd name="connsiteY703" fmla="*/ 3864061 h 6615612"/>
              <a:gd name="connsiteX704" fmla="*/ 3802887 w 6009131"/>
              <a:gd name="connsiteY704" fmla="*/ 3903072 h 6615612"/>
              <a:gd name="connsiteX705" fmla="*/ 3789233 w 6009131"/>
              <a:gd name="connsiteY705" fmla="*/ 3929079 h 6615612"/>
              <a:gd name="connsiteX706" fmla="*/ 3799637 w 6009131"/>
              <a:gd name="connsiteY706" fmla="*/ 3999949 h 6615612"/>
              <a:gd name="connsiteX707" fmla="*/ 3904315 w 6009131"/>
              <a:gd name="connsiteY707" fmla="*/ 4069518 h 6615612"/>
              <a:gd name="connsiteX708" fmla="*/ 3945276 w 6009131"/>
              <a:gd name="connsiteY708" fmla="*/ 4029206 h 6615612"/>
              <a:gd name="connsiteX709" fmla="*/ 3950478 w 6009131"/>
              <a:gd name="connsiteY709" fmla="*/ 4042210 h 6615612"/>
              <a:gd name="connsiteX710" fmla="*/ 3950478 w 6009131"/>
              <a:gd name="connsiteY710" fmla="*/ 4117630 h 6615612"/>
              <a:gd name="connsiteX711" fmla="*/ 3947877 w 6009131"/>
              <a:gd name="connsiteY711" fmla="*/ 4129334 h 6615612"/>
              <a:gd name="connsiteX712" fmla="*/ 3938775 w 6009131"/>
              <a:gd name="connsiteY712" fmla="*/ 4126083 h 6615612"/>
              <a:gd name="connsiteX713" fmla="*/ 3903664 w 6009131"/>
              <a:gd name="connsiteY713" fmla="*/ 4109829 h 6615612"/>
              <a:gd name="connsiteX714" fmla="*/ 3886110 w 6009131"/>
              <a:gd name="connsiteY714" fmla="*/ 4155991 h 6615612"/>
              <a:gd name="connsiteX715" fmla="*/ 3886110 w 6009131"/>
              <a:gd name="connsiteY715" fmla="*/ 4174847 h 6615612"/>
              <a:gd name="connsiteX716" fmla="*/ 3874406 w 6009131"/>
              <a:gd name="connsiteY716" fmla="*/ 4178097 h 6615612"/>
              <a:gd name="connsiteX717" fmla="*/ 3839297 w 6009131"/>
              <a:gd name="connsiteY717" fmla="*/ 4173546 h 6615612"/>
              <a:gd name="connsiteX718" fmla="*/ 3823043 w 6009131"/>
              <a:gd name="connsiteY718" fmla="*/ 4186550 h 6615612"/>
              <a:gd name="connsiteX719" fmla="*/ 3789884 w 6009131"/>
              <a:gd name="connsiteY719" fmla="*/ 4145589 h 6615612"/>
              <a:gd name="connsiteX720" fmla="*/ 3764526 w 6009131"/>
              <a:gd name="connsiteY720" fmla="*/ 4135185 h 6615612"/>
              <a:gd name="connsiteX721" fmla="*/ 3746972 w 6009131"/>
              <a:gd name="connsiteY721" fmla="*/ 4158591 h 6615612"/>
              <a:gd name="connsiteX722" fmla="*/ 3723566 w 6009131"/>
              <a:gd name="connsiteY722" fmla="*/ 4213206 h 6615612"/>
              <a:gd name="connsiteX723" fmla="*/ 3692356 w 6009131"/>
              <a:gd name="connsiteY723" fmla="*/ 4286027 h 6615612"/>
              <a:gd name="connsiteX724" fmla="*/ 3646844 w 6009131"/>
              <a:gd name="connsiteY724" fmla="*/ 4219058 h 6615612"/>
              <a:gd name="connsiteX725" fmla="*/ 3616287 w 6009131"/>
              <a:gd name="connsiteY725" fmla="*/ 4167044 h 6615612"/>
              <a:gd name="connsiteX726" fmla="*/ 3575324 w 6009131"/>
              <a:gd name="connsiteY726" fmla="*/ 4156641 h 6615612"/>
              <a:gd name="connsiteX727" fmla="*/ 3527862 w 6009131"/>
              <a:gd name="connsiteY727" fmla="*/ 4232712 h 6615612"/>
              <a:gd name="connsiteX728" fmla="*/ 3506406 w 6009131"/>
              <a:gd name="connsiteY728" fmla="*/ 4259369 h 6615612"/>
              <a:gd name="connsiteX729" fmla="*/ 3429036 w 6009131"/>
              <a:gd name="connsiteY729" fmla="*/ 4272373 h 6615612"/>
              <a:gd name="connsiteX730" fmla="*/ 3350364 w 6009131"/>
              <a:gd name="connsiteY730" fmla="*/ 4251567 h 6615612"/>
              <a:gd name="connsiteX731" fmla="*/ 3324356 w 6009131"/>
              <a:gd name="connsiteY731" fmla="*/ 4177446 h 6615612"/>
              <a:gd name="connsiteX732" fmla="*/ 3246986 w 6009131"/>
              <a:gd name="connsiteY732" fmla="*/ 4178097 h 6615612"/>
              <a:gd name="connsiteX733" fmla="*/ 3188469 w 6009131"/>
              <a:gd name="connsiteY733" fmla="*/ 4208655 h 6615612"/>
              <a:gd name="connsiteX734" fmla="*/ 3200172 w 6009131"/>
              <a:gd name="connsiteY734" fmla="*/ 4186550 h 6615612"/>
              <a:gd name="connsiteX735" fmla="*/ 3212526 w 6009131"/>
              <a:gd name="connsiteY735" fmla="*/ 4128684 h 6615612"/>
              <a:gd name="connsiteX736" fmla="*/ 3228780 w 6009131"/>
              <a:gd name="connsiteY736" fmla="*/ 4081221 h 6615612"/>
              <a:gd name="connsiteX737" fmla="*/ 3287297 w 6009131"/>
              <a:gd name="connsiteY737" fmla="*/ 4010351 h 6615612"/>
              <a:gd name="connsiteX738" fmla="*/ 3300300 w 6009131"/>
              <a:gd name="connsiteY738" fmla="*/ 3996698 h 6615612"/>
              <a:gd name="connsiteX739" fmla="*/ 3350364 w 6009131"/>
              <a:gd name="connsiteY739" fmla="*/ 3927779 h 6615612"/>
              <a:gd name="connsiteX740" fmla="*/ 3386773 w 6009131"/>
              <a:gd name="connsiteY740" fmla="*/ 3884217 h 6615612"/>
              <a:gd name="connsiteX741" fmla="*/ 3427735 w 6009131"/>
              <a:gd name="connsiteY741" fmla="*/ 3921278 h 6615612"/>
              <a:gd name="connsiteX742" fmla="*/ 3456993 w 6009131"/>
              <a:gd name="connsiteY742" fmla="*/ 3892019 h 6615612"/>
              <a:gd name="connsiteX743" fmla="*/ 3476498 w 6009131"/>
              <a:gd name="connsiteY743" fmla="*/ 3877716 h 6615612"/>
              <a:gd name="connsiteX744" fmla="*/ 3542166 w 6009131"/>
              <a:gd name="connsiteY744" fmla="*/ 3886818 h 6615612"/>
              <a:gd name="connsiteX745" fmla="*/ 3604583 w 6009131"/>
              <a:gd name="connsiteY745" fmla="*/ 3880966 h 6615612"/>
              <a:gd name="connsiteX746" fmla="*/ 3643594 w 6009131"/>
              <a:gd name="connsiteY746" fmla="*/ 3857559 h 6615612"/>
              <a:gd name="connsiteX747" fmla="*/ 3648226 w 6009131"/>
              <a:gd name="connsiteY747" fmla="*/ 3843500 h 6615612"/>
              <a:gd name="connsiteX748" fmla="*/ 6009131 w 6009131"/>
              <a:gd name="connsiteY748" fmla="*/ 3632091 h 6615612"/>
              <a:gd name="connsiteX749" fmla="*/ 6009131 w 6009131"/>
              <a:gd name="connsiteY749" fmla="*/ 4417630 h 6615612"/>
              <a:gd name="connsiteX750" fmla="*/ 5984637 w 6009131"/>
              <a:gd name="connsiteY750" fmla="*/ 4414256 h 6615612"/>
              <a:gd name="connsiteX751" fmla="*/ 5938719 w 6009131"/>
              <a:gd name="connsiteY751" fmla="*/ 4418015 h 6615612"/>
              <a:gd name="connsiteX752" fmla="*/ 5961475 w 6009131"/>
              <a:gd name="connsiteY752" fmla="*/ 4395258 h 6615612"/>
              <a:gd name="connsiteX753" fmla="*/ 5954323 w 6009131"/>
              <a:gd name="connsiteY753" fmla="*/ 4363400 h 6615612"/>
              <a:gd name="connsiteX754" fmla="*/ 5939370 w 6009131"/>
              <a:gd name="connsiteY754" fmla="*/ 4341943 h 6615612"/>
              <a:gd name="connsiteX755" fmla="*/ 5958874 w 6009131"/>
              <a:gd name="connsiteY755" fmla="*/ 4319188 h 6615612"/>
              <a:gd name="connsiteX756" fmla="*/ 5932867 w 6009131"/>
              <a:gd name="connsiteY756" fmla="*/ 4292530 h 6615612"/>
              <a:gd name="connsiteX757" fmla="*/ 5888005 w 6009131"/>
              <a:gd name="connsiteY757" fmla="*/ 4276276 h 6615612"/>
              <a:gd name="connsiteX758" fmla="*/ 5850295 w 6009131"/>
              <a:gd name="connsiteY758" fmla="*/ 4263922 h 6615612"/>
              <a:gd name="connsiteX759" fmla="*/ 5808683 w 6009131"/>
              <a:gd name="connsiteY759" fmla="*/ 4223612 h 6615612"/>
              <a:gd name="connsiteX760" fmla="*/ 5735214 w 6009131"/>
              <a:gd name="connsiteY760" fmla="*/ 4133237 h 6615612"/>
              <a:gd name="connsiteX761" fmla="*/ 5715708 w 6009131"/>
              <a:gd name="connsiteY761" fmla="*/ 4116982 h 6615612"/>
              <a:gd name="connsiteX762" fmla="*/ 5770323 w 6009131"/>
              <a:gd name="connsiteY762" fmla="*/ 4076022 h 6615612"/>
              <a:gd name="connsiteX763" fmla="*/ 5780726 w 6009131"/>
              <a:gd name="connsiteY763" fmla="*/ 4071469 h 6615612"/>
              <a:gd name="connsiteX764" fmla="*/ 5857447 w 6009131"/>
              <a:gd name="connsiteY764" fmla="*/ 4000600 h 6615612"/>
              <a:gd name="connsiteX765" fmla="*/ 5867200 w 6009131"/>
              <a:gd name="connsiteY765" fmla="*/ 3979145 h 6615612"/>
              <a:gd name="connsiteX766" fmla="*/ 5897758 w 6009131"/>
              <a:gd name="connsiteY766" fmla="*/ 3882269 h 6615612"/>
              <a:gd name="connsiteX767" fmla="*/ 5927016 w 6009131"/>
              <a:gd name="connsiteY767" fmla="*/ 3819201 h 6615612"/>
              <a:gd name="connsiteX768" fmla="*/ 5947171 w 6009131"/>
              <a:gd name="connsiteY768" fmla="*/ 3756784 h 6615612"/>
              <a:gd name="connsiteX769" fmla="*/ 5947821 w 6009131"/>
              <a:gd name="connsiteY769" fmla="*/ 3718423 h 6615612"/>
              <a:gd name="connsiteX770" fmla="*/ 5958874 w 6009131"/>
              <a:gd name="connsiteY770" fmla="*/ 3701519 h 6615612"/>
              <a:gd name="connsiteX771" fmla="*/ 5985531 w 6009131"/>
              <a:gd name="connsiteY771" fmla="*/ 3658607 h 6615612"/>
              <a:gd name="connsiteX772" fmla="*/ 6005037 w 6009131"/>
              <a:gd name="connsiteY772" fmla="*/ 3634550 h 6615612"/>
              <a:gd name="connsiteX773" fmla="*/ 4722888 w 6009131"/>
              <a:gd name="connsiteY773" fmla="*/ 3483709 h 6615612"/>
              <a:gd name="connsiteX774" fmla="*/ 4793757 w 6009131"/>
              <a:gd name="connsiteY774" fmla="*/ 3494112 h 6615612"/>
              <a:gd name="connsiteX775" fmla="*/ 4814562 w 6009131"/>
              <a:gd name="connsiteY775" fmla="*/ 3505815 h 6615612"/>
              <a:gd name="connsiteX776" fmla="*/ 4828217 w 6009131"/>
              <a:gd name="connsiteY776" fmla="*/ 3518818 h 6615612"/>
              <a:gd name="connsiteX777" fmla="*/ 4889984 w 6009131"/>
              <a:gd name="connsiteY777" fmla="*/ 3542226 h 6615612"/>
              <a:gd name="connsiteX778" fmla="*/ 4914040 w 6009131"/>
              <a:gd name="connsiteY778" fmla="*/ 3544176 h 6615612"/>
              <a:gd name="connsiteX779" fmla="*/ 4940698 w 6009131"/>
              <a:gd name="connsiteY779" fmla="*/ 3531822 h 6615612"/>
              <a:gd name="connsiteX780" fmla="*/ 5027821 w 6009131"/>
              <a:gd name="connsiteY780" fmla="*/ 3538974 h 6615612"/>
              <a:gd name="connsiteX781" fmla="*/ 5052528 w 6009131"/>
              <a:gd name="connsiteY781" fmla="*/ 3667709 h 6615612"/>
              <a:gd name="connsiteX782" fmla="*/ 5075934 w 6009131"/>
              <a:gd name="connsiteY782" fmla="*/ 3741180 h 6615612"/>
              <a:gd name="connsiteX783" fmla="*/ 5059680 w 6009131"/>
              <a:gd name="connsiteY783" fmla="*/ 3771738 h 6615612"/>
              <a:gd name="connsiteX784" fmla="*/ 5034323 w 6009131"/>
              <a:gd name="connsiteY784" fmla="*/ 3763936 h 6615612"/>
              <a:gd name="connsiteX785" fmla="*/ 5014818 w 6009131"/>
              <a:gd name="connsiteY785" fmla="*/ 3749632 h 6615612"/>
              <a:gd name="connsiteX786" fmla="*/ 4978408 w 6009131"/>
              <a:gd name="connsiteY786" fmla="*/ 3766537 h 6615612"/>
              <a:gd name="connsiteX787" fmla="*/ 4986859 w 6009131"/>
              <a:gd name="connsiteY787" fmla="*/ 3791893 h 6615612"/>
              <a:gd name="connsiteX788" fmla="*/ 5008315 w 6009131"/>
              <a:gd name="connsiteY788" fmla="*/ 3815299 h 6615612"/>
              <a:gd name="connsiteX789" fmla="*/ 5008315 w 6009131"/>
              <a:gd name="connsiteY789" fmla="*/ 3836756 h 6615612"/>
              <a:gd name="connsiteX790" fmla="*/ 4989460 w 6009131"/>
              <a:gd name="connsiteY790" fmla="*/ 3885519 h 6615612"/>
              <a:gd name="connsiteX791" fmla="*/ 4944598 w 6009131"/>
              <a:gd name="connsiteY791" fmla="*/ 4001900 h 6615612"/>
              <a:gd name="connsiteX792" fmla="*/ 4893234 w 6009131"/>
              <a:gd name="connsiteY792" fmla="*/ 4028558 h 6615612"/>
              <a:gd name="connsiteX793" fmla="*/ 4819764 w 6009131"/>
              <a:gd name="connsiteY793" fmla="*/ 4051965 h 6615612"/>
              <a:gd name="connsiteX794" fmla="*/ 4755396 w 6009131"/>
              <a:gd name="connsiteY794" fmla="*/ 4065619 h 6615612"/>
              <a:gd name="connsiteX795" fmla="*/ 4719637 w 6009131"/>
              <a:gd name="connsiteY795" fmla="*/ 4114381 h 6615612"/>
              <a:gd name="connsiteX796" fmla="*/ 4657220 w 6009131"/>
              <a:gd name="connsiteY796" fmla="*/ 4130637 h 6615612"/>
              <a:gd name="connsiteX797" fmla="*/ 4514832 w 6009131"/>
              <a:gd name="connsiteY797" fmla="*/ 4087725 h 6615612"/>
              <a:gd name="connsiteX798" fmla="*/ 4442662 w 6009131"/>
              <a:gd name="connsiteY798" fmla="*/ 4111782 h 6615612"/>
              <a:gd name="connsiteX799" fmla="*/ 4404301 w 6009131"/>
              <a:gd name="connsiteY799" fmla="*/ 4066269 h 6615612"/>
              <a:gd name="connsiteX800" fmla="*/ 4386746 w 6009131"/>
              <a:gd name="connsiteY800" fmla="*/ 4075371 h 6615612"/>
              <a:gd name="connsiteX801" fmla="*/ 4337333 w 6009131"/>
              <a:gd name="connsiteY801" fmla="*/ 4092276 h 6615612"/>
              <a:gd name="connsiteX802" fmla="*/ 4307424 w 6009131"/>
              <a:gd name="connsiteY802" fmla="*/ 4059766 h 6615612"/>
              <a:gd name="connsiteX803" fmla="*/ 4270365 w 6009131"/>
              <a:gd name="connsiteY803" fmla="*/ 3984997 h 6615612"/>
              <a:gd name="connsiteX804" fmla="*/ 4232004 w 6009131"/>
              <a:gd name="connsiteY804" fmla="*/ 3975244 h 6615612"/>
              <a:gd name="connsiteX805" fmla="*/ 4213800 w 6009131"/>
              <a:gd name="connsiteY805" fmla="*/ 3991498 h 6615612"/>
              <a:gd name="connsiteX806" fmla="*/ 4102619 w 6009131"/>
              <a:gd name="connsiteY806" fmla="*/ 4018156 h 6615612"/>
              <a:gd name="connsiteX807" fmla="*/ 4079863 w 6009131"/>
              <a:gd name="connsiteY807" fmla="*/ 4025308 h 6615612"/>
              <a:gd name="connsiteX808" fmla="*/ 4043453 w 6009131"/>
              <a:gd name="connsiteY808" fmla="*/ 4050014 h 6615612"/>
              <a:gd name="connsiteX809" fmla="*/ 3995990 w 6009131"/>
              <a:gd name="connsiteY809" fmla="*/ 4043512 h 6615612"/>
              <a:gd name="connsiteX810" fmla="*/ 3977135 w 6009131"/>
              <a:gd name="connsiteY810" fmla="*/ 4025308 h 6615612"/>
              <a:gd name="connsiteX811" fmla="*/ 3930322 w 6009131"/>
              <a:gd name="connsiteY811" fmla="*/ 4020757 h 6615612"/>
              <a:gd name="connsiteX812" fmla="*/ 3909516 w 6009131"/>
              <a:gd name="connsiteY812" fmla="*/ 4044163 h 6615612"/>
              <a:gd name="connsiteX813" fmla="*/ 3798986 w 6009131"/>
              <a:gd name="connsiteY813" fmla="*/ 3954438 h 6615612"/>
              <a:gd name="connsiteX814" fmla="*/ 3834746 w 6009131"/>
              <a:gd name="connsiteY814" fmla="*/ 3899823 h 6615612"/>
              <a:gd name="connsiteX815" fmla="*/ 3863353 w 6009131"/>
              <a:gd name="connsiteY815" fmla="*/ 3877716 h 6615612"/>
              <a:gd name="connsiteX816" fmla="*/ 3877007 w 6009131"/>
              <a:gd name="connsiteY816" fmla="*/ 3905024 h 6615612"/>
              <a:gd name="connsiteX817" fmla="*/ 3919918 w 6009131"/>
              <a:gd name="connsiteY817" fmla="*/ 3951187 h 6615612"/>
              <a:gd name="connsiteX818" fmla="*/ 3936823 w 6009131"/>
              <a:gd name="connsiteY818" fmla="*/ 3949886 h 6615612"/>
              <a:gd name="connsiteX819" fmla="*/ 3945925 w 6009131"/>
              <a:gd name="connsiteY819" fmla="*/ 3941435 h 6615612"/>
              <a:gd name="connsiteX820" fmla="*/ 3998591 w 6009131"/>
              <a:gd name="connsiteY820" fmla="*/ 3890070 h 6615612"/>
              <a:gd name="connsiteX821" fmla="*/ 4070110 w 6009131"/>
              <a:gd name="connsiteY821" fmla="*/ 3921279 h 6615612"/>
              <a:gd name="connsiteX822" fmla="*/ 4107820 w 6009131"/>
              <a:gd name="connsiteY822" fmla="*/ 3919979 h 6615612"/>
              <a:gd name="connsiteX823" fmla="*/ 4201446 w 6009131"/>
              <a:gd name="connsiteY823" fmla="*/ 3866013 h 6615612"/>
              <a:gd name="connsiteX824" fmla="*/ 4212499 w 6009131"/>
              <a:gd name="connsiteY824" fmla="*/ 3864063 h 6615612"/>
              <a:gd name="connsiteX825" fmla="*/ 4267113 w 6009131"/>
              <a:gd name="connsiteY825" fmla="*/ 3850410 h 6615612"/>
              <a:gd name="connsiteX826" fmla="*/ 4303523 w 6009131"/>
              <a:gd name="connsiteY826" fmla="*/ 3847809 h 6615612"/>
              <a:gd name="connsiteX827" fmla="*/ 4324329 w 6009131"/>
              <a:gd name="connsiteY827" fmla="*/ 3844558 h 6615612"/>
              <a:gd name="connsiteX828" fmla="*/ 4355537 w 6009131"/>
              <a:gd name="connsiteY828" fmla="*/ 3850410 h 6615612"/>
              <a:gd name="connsiteX829" fmla="*/ 4395199 w 6009131"/>
              <a:gd name="connsiteY829" fmla="*/ 3907625 h 6615612"/>
              <a:gd name="connsiteX830" fmla="*/ 4426407 w 6009131"/>
              <a:gd name="connsiteY830" fmla="*/ 3856261 h 6615612"/>
              <a:gd name="connsiteX831" fmla="*/ 4421206 w 6009131"/>
              <a:gd name="connsiteY831" fmla="*/ 3827653 h 6615612"/>
              <a:gd name="connsiteX832" fmla="*/ 4399750 w 6009131"/>
              <a:gd name="connsiteY832" fmla="*/ 3778240 h 6615612"/>
              <a:gd name="connsiteX833" fmla="*/ 4367242 w 6009131"/>
              <a:gd name="connsiteY833" fmla="*/ 3734678 h 6615612"/>
              <a:gd name="connsiteX834" fmla="*/ 4373092 w 6009131"/>
              <a:gd name="connsiteY834" fmla="*/ 3710621 h 6615612"/>
              <a:gd name="connsiteX835" fmla="*/ 4451113 w 6009131"/>
              <a:gd name="connsiteY835" fmla="*/ 3667709 h 6615612"/>
              <a:gd name="connsiteX836" fmla="*/ 4464768 w 6009131"/>
              <a:gd name="connsiteY836" fmla="*/ 3647555 h 6615612"/>
              <a:gd name="connsiteX837" fmla="*/ 4515482 w 6009131"/>
              <a:gd name="connsiteY837" fmla="*/ 3596840 h 6615612"/>
              <a:gd name="connsiteX838" fmla="*/ 4531736 w 6009131"/>
              <a:gd name="connsiteY838" fmla="*/ 3575385 h 6615612"/>
              <a:gd name="connsiteX839" fmla="*/ 4555142 w 6009131"/>
              <a:gd name="connsiteY839" fmla="*/ 3580586 h 6615612"/>
              <a:gd name="connsiteX840" fmla="*/ 4592202 w 6009131"/>
              <a:gd name="connsiteY840" fmla="*/ 3603992 h 6615612"/>
              <a:gd name="connsiteX841" fmla="*/ 4655269 w 6009131"/>
              <a:gd name="connsiteY841" fmla="*/ 3595539 h 6615612"/>
              <a:gd name="connsiteX842" fmla="*/ 4666323 w 6009131"/>
              <a:gd name="connsiteY842" fmla="*/ 3592940 h 6615612"/>
              <a:gd name="connsiteX843" fmla="*/ 4721587 w 6009131"/>
              <a:gd name="connsiteY843" fmla="*/ 3487611 h 6615612"/>
              <a:gd name="connsiteX844" fmla="*/ 4722888 w 6009131"/>
              <a:gd name="connsiteY844" fmla="*/ 3483709 h 6615612"/>
              <a:gd name="connsiteX845" fmla="*/ 5787145 w 6009131"/>
              <a:gd name="connsiteY845" fmla="*/ 3468429 h 6615612"/>
              <a:gd name="connsiteX846" fmla="*/ 5817785 w 6009131"/>
              <a:gd name="connsiteY846" fmla="*/ 3483708 h 6615612"/>
              <a:gd name="connsiteX847" fmla="*/ 5847043 w 6009131"/>
              <a:gd name="connsiteY847" fmla="*/ 3520118 h 6615612"/>
              <a:gd name="connsiteX848" fmla="*/ 5888005 w 6009131"/>
              <a:gd name="connsiteY848" fmla="*/ 3503213 h 6615612"/>
              <a:gd name="connsiteX849" fmla="*/ 5929615 w 6009131"/>
              <a:gd name="connsiteY849" fmla="*/ 3502564 h 6615612"/>
              <a:gd name="connsiteX850" fmla="*/ 5978216 w 6009131"/>
              <a:gd name="connsiteY850" fmla="*/ 3530115 h 6615612"/>
              <a:gd name="connsiteX851" fmla="*/ 6009131 w 6009131"/>
              <a:gd name="connsiteY851" fmla="*/ 3544012 h 6615612"/>
              <a:gd name="connsiteX852" fmla="*/ 6009131 w 6009131"/>
              <a:gd name="connsiteY852" fmla="*/ 3602564 h 6615612"/>
              <a:gd name="connsiteX853" fmla="*/ 6003086 w 6009131"/>
              <a:gd name="connsiteY853" fmla="*/ 3604641 h 6615612"/>
              <a:gd name="connsiteX854" fmla="*/ 5958874 w 6009131"/>
              <a:gd name="connsiteY854" fmla="*/ 3650154 h 6615612"/>
              <a:gd name="connsiteX855" fmla="*/ 5945871 w 6009131"/>
              <a:gd name="connsiteY855" fmla="*/ 3676161 h 6615612"/>
              <a:gd name="connsiteX856" fmla="*/ 5921164 w 6009131"/>
              <a:gd name="connsiteY856" fmla="*/ 3743129 h 6615612"/>
              <a:gd name="connsiteX857" fmla="*/ 5899057 w 6009131"/>
              <a:gd name="connsiteY857" fmla="*/ 3817900 h 6615612"/>
              <a:gd name="connsiteX858" fmla="*/ 5869150 w 6009131"/>
              <a:gd name="connsiteY858" fmla="*/ 3901122 h 6615612"/>
              <a:gd name="connsiteX859" fmla="*/ 5860697 w 6009131"/>
              <a:gd name="connsiteY859" fmla="*/ 3929079 h 6615612"/>
              <a:gd name="connsiteX860" fmla="*/ 5827538 w 6009131"/>
              <a:gd name="connsiteY860" fmla="*/ 4011652 h 6615612"/>
              <a:gd name="connsiteX861" fmla="*/ 5791128 w 6009131"/>
              <a:gd name="connsiteY861" fmla="*/ 4042211 h 6615612"/>
              <a:gd name="connsiteX862" fmla="*/ 5764470 w 6009131"/>
              <a:gd name="connsiteY862" fmla="*/ 4052614 h 6615612"/>
              <a:gd name="connsiteX863" fmla="*/ 5685799 w 6009131"/>
              <a:gd name="connsiteY863" fmla="*/ 4079920 h 6615612"/>
              <a:gd name="connsiteX864" fmla="*/ 5634436 w 6009131"/>
              <a:gd name="connsiteY864" fmla="*/ 4079271 h 6615612"/>
              <a:gd name="connsiteX865" fmla="*/ 5546011 w 6009131"/>
              <a:gd name="connsiteY865" fmla="*/ 4114380 h 6615612"/>
              <a:gd name="connsiteX866" fmla="*/ 5490096 w 6009131"/>
              <a:gd name="connsiteY866" fmla="*/ 4146889 h 6615612"/>
              <a:gd name="connsiteX867" fmla="*/ 5434181 w 6009131"/>
              <a:gd name="connsiteY867" fmla="*/ 4183299 h 6615612"/>
              <a:gd name="connsiteX868" fmla="*/ 5405572 w 6009131"/>
              <a:gd name="connsiteY868" fmla="*/ 4205405 h 6615612"/>
              <a:gd name="connsiteX869" fmla="*/ 5356159 w 6009131"/>
              <a:gd name="connsiteY869" fmla="*/ 4241165 h 6615612"/>
              <a:gd name="connsiteX870" fmla="*/ 5332753 w 6009131"/>
              <a:gd name="connsiteY870" fmla="*/ 4245066 h 6615612"/>
              <a:gd name="connsiteX871" fmla="*/ 5291792 w 6009131"/>
              <a:gd name="connsiteY871" fmla="*/ 4220360 h 6615612"/>
              <a:gd name="connsiteX872" fmla="*/ 5251481 w 6009131"/>
              <a:gd name="connsiteY872" fmla="*/ 4219709 h 6615612"/>
              <a:gd name="connsiteX873" fmla="*/ 5176710 w 6009131"/>
              <a:gd name="connsiteY873" fmla="*/ 4184600 h 6615612"/>
              <a:gd name="connsiteX874" fmla="*/ 5112993 w 6009131"/>
              <a:gd name="connsiteY874" fmla="*/ 4122183 h 6615612"/>
              <a:gd name="connsiteX875" fmla="*/ 5048626 w 6009131"/>
              <a:gd name="connsiteY875" fmla="*/ 4091624 h 6615612"/>
              <a:gd name="connsiteX876" fmla="*/ 4974506 w 6009131"/>
              <a:gd name="connsiteY876" fmla="*/ 4087072 h 6615612"/>
              <a:gd name="connsiteX877" fmla="*/ 4884781 w 6009131"/>
              <a:gd name="connsiteY877" fmla="*/ 4202805 h 6615612"/>
              <a:gd name="connsiteX878" fmla="*/ 4829515 w 6009131"/>
              <a:gd name="connsiteY878" fmla="*/ 4282126 h 6615612"/>
              <a:gd name="connsiteX879" fmla="*/ 4820413 w 6009131"/>
              <a:gd name="connsiteY879" fmla="*/ 4332839 h 6615612"/>
              <a:gd name="connsiteX880" fmla="*/ 4818463 w 6009131"/>
              <a:gd name="connsiteY880" fmla="*/ 4356247 h 6615612"/>
              <a:gd name="connsiteX881" fmla="*/ 4792456 w 6009131"/>
              <a:gd name="connsiteY881" fmla="*/ 4352345 h 6615612"/>
              <a:gd name="connsiteX882" fmla="*/ 4774901 w 6009131"/>
              <a:gd name="connsiteY882" fmla="*/ 4348444 h 6615612"/>
              <a:gd name="connsiteX883" fmla="*/ 4704032 w 6009131"/>
              <a:gd name="connsiteY883" fmla="*/ 4328288 h 6615612"/>
              <a:gd name="connsiteX884" fmla="*/ 4668272 w 6009131"/>
              <a:gd name="connsiteY884" fmla="*/ 4332190 h 6615612"/>
              <a:gd name="connsiteX885" fmla="*/ 4614957 w 6009131"/>
              <a:gd name="connsiteY885" fmla="*/ 4361447 h 6615612"/>
              <a:gd name="connsiteX886" fmla="*/ 4568145 w 6009131"/>
              <a:gd name="connsiteY886" fmla="*/ 4363399 h 6615612"/>
              <a:gd name="connsiteX887" fmla="*/ 4552540 w 6009131"/>
              <a:gd name="connsiteY887" fmla="*/ 4306183 h 6615612"/>
              <a:gd name="connsiteX888" fmla="*/ 4538887 w 6009131"/>
              <a:gd name="connsiteY888" fmla="*/ 4267823 h 6615612"/>
              <a:gd name="connsiteX889" fmla="*/ 4526533 w 6009131"/>
              <a:gd name="connsiteY889" fmla="*/ 4211907 h 6615612"/>
              <a:gd name="connsiteX890" fmla="*/ 4507028 w 6009131"/>
              <a:gd name="connsiteY890" fmla="*/ 4181999 h 6615612"/>
              <a:gd name="connsiteX891" fmla="*/ 4501826 w 6009131"/>
              <a:gd name="connsiteY891" fmla="*/ 4166394 h 6615612"/>
              <a:gd name="connsiteX892" fmla="*/ 4549939 w 6009131"/>
              <a:gd name="connsiteY892" fmla="*/ 4131934 h 6615612"/>
              <a:gd name="connsiteX893" fmla="*/ 4668921 w 6009131"/>
              <a:gd name="connsiteY893" fmla="*/ 4154041 h 6615612"/>
              <a:gd name="connsiteX894" fmla="*/ 4713134 w 6009131"/>
              <a:gd name="connsiteY894" fmla="*/ 4144938 h 6615612"/>
              <a:gd name="connsiteX895" fmla="*/ 4744343 w 6009131"/>
              <a:gd name="connsiteY895" fmla="*/ 4113081 h 6615612"/>
              <a:gd name="connsiteX896" fmla="*/ 4808060 w 6009131"/>
              <a:gd name="connsiteY896" fmla="*/ 4081222 h 6615612"/>
              <a:gd name="connsiteX897" fmla="*/ 4931594 w 6009131"/>
              <a:gd name="connsiteY897" fmla="*/ 4040911 h 6615612"/>
              <a:gd name="connsiteX898" fmla="*/ 4981007 w 6009131"/>
              <a:gd name="connsiteY898" fmla="*/ 3992147 h 6615612"/>
              <a:gd name="connsiteX899" fmla="*/ 5013515 w 6009131"/>
              <a:gd name="connsiteY899" fmla="*/ 3916076 h 6615612"/>
              <a:gd name="connsiteX900" fmla="*/ 5025218 w 6009131"/>
              <a:gd name="connsiteY900" fmla="*/ 3863412 h 6615612"/>
              <a:gd name="connsiteX901" fmla="*/ 5015466 w 6009131"/>
              <a:gd name="connsiteY901" fmla="*/ 3795793 h 6615612"/>
              <a:gd name="connsiteX902" fmla="*/ 5001812 w 6009131"/>
              <a:gd name="connsiteY902" fmla="*/ 3782140 h 6615612"/>
              <a:gd name="connsiteX903" fmla="*/ 5003763 w 6009131"/>
              <a:gd name="connsiteY903" fmla="*/ 3777589 h 6615612"/>
              <a:gd name="connsiteX904" fmla="*/ 5055127 w 6009131"/>
              <a:gd name="connsiteY904" fmla="*/ 3800995 h 6615612"/>
              <a:gd name="connsiteX905" fmla="*/ 5083735 w 6009131"/>
              <a:gd name="connsiteY905" fmla="*/ 3774988 h 6615612"/>
              <a:gd name="connsiteX906" fmla="*/ 5091538 w 6009131"/>
              <a:gd name="connsiteY906" fmla="*/ 3717122 h 6615612"/>
              <a:gd name="connsiteX907" fmla="*/ 5094788 w 6009131"/>
              <a:gd name="connsiteY907" fmla="*/ 3700868 h 6615612"/>
              <a:gd name="connsiteX908" fmla="*/ 5111043 w 6009131"/>
              <a:gd name="connsiteY908" fmla="*/ 3700217 h 6615612"/>
              <a:gd name="connsiteX909" fmla="*/ 5142901 w 6009131"/>
              <a:gd name="connsiteY909" fmla="*/ 3731426 h 6615612"/>
              <a:gd name="connsiteX910" fmla="*/ 5215071 w 6009131"/>
              <a:gd name="connsiteY910" fmla="*/ 3749630 h 6615612"/>
              <a:gd name="connsiteX911" fmla="*/ 5233275 w 6009131"/>
              <a:gd name="connsiteY911" fmla="*/ 3749630 h 6615612"/>
              <a:gd name="connsiteX912" fmla="*/ 5284640 w 6009131"/>
              <a:gd name="connsiteY912" fmla="*/ 3741829 h 6615612"/>
              <a:gd name="connsiteX913" fmla="*/ 5317799 w 6009131"/>
              <a:gd name="connsiteY913" fmla="*/ 3741179 h 6615612"/>
              <a:gd name="connsiteX914" fmla="*/ 5357460 w 6009131"/>
              <a:gd name="connsiteY914" fmla="*/ 3743129 h 6615612"/>
              <a:gd name="connsiteX915" fmla="*/ 5384767 w 6009131"/>
              <a:gd name="connsiteY915" fmla="*/ 3696967 h 6615612"/>
              <a:gd name="connsiteX916" fmla="*/ 5402973 w 6009131"/>
              <a:gd name="connsiteY916" fmla="*/ 3633249 h 6615612"/>
              <a:gd name="connsiteX917" fmla="*/ 5440032 w 6009131"/>
              <a:gd name="connsiteY917" fmla="*/ 3633249 h 6615612"/>
              <a:gd name="connsiteX918" fmla="*/ 5484894 w 6009131"/>
              <a:gd name="connsiteY918" fmla="*/ 3616344 h 6615612"/>
              <a:gd name="connsiteX919" fmla="*/ 5542760 w 6009131"/>
              <a:gd name="connsiteY919" fmla="*/ 3603342 h 6615612"/>
              <a:gd name="connsiteX920" fmla="*/ 5598025 w 6009131"/>
              <a:gd name="connsiteY920" fmla="*/ 3591637 h 6615612"/>
              <a:gd name="connsiteX921" fmla="*/ 5642887 w 6009131"/>
              <a:gd name="connsiteY921" fmla="*/ 3525970 h 6615612"/>
              <a:gd name="connsiteX922" fmla="*/ 5695552 w 6009131"/>
              <a:gd name="connsiteY922" fmla="*/ 3490861 h 6615612"/>
              <a:gd name="connsiteX923" fmla="*/ 5754068 w 6009131"/>
              <a:gd name="connsiteY923" fmla="*/ 3478507 h 6615612"/>
              <a:gd name="connsiteX924" fmla="*/ 5787145 w 6009131"/>
              <a:gd name="connsiteY924" fmla="*/ 3468429 h 6615612"/>
              <a:gd name="connsiteX925" fmla="*/ 6009131 w 6009131"/>
              <a:gd name="connsiteY925" fmla="*/ 3311223 h 6615612"/>
              <a:gd name="connsiteX926" fmla="*/ 6009131 w 6009131"/>
              <a:gd name="connsiteY926" fmla="*/ 3521162 h 6615612"/>
              <a:gd name="connsiteX927" fmla="*/ 5971878 w 6009131"/>
              <a:gd name="connsiteY927" fmla="*/ 3506464 h 6615612"/>
              <a:gd name="connsiteX928" fmla="*/ 5934818 w 6009131"/>
              <a:gd name="connsiteY928" fmla="*/ 3468104 h 6615612"/>
              <a:gd name="connsiteX929" fmla="*/ 5910111 w 6009131"/>
              <a:gd name="connsiteY929" fmla="*/ 3436244 h 6615612"/>
              <a:gd name="connsiteX930" fmla="*/ 5947821 w 6009131"/>
              <a:gd name="connsiteY930" fmla="*/ 3360174 h 6615612"/>
              <a:gd name="connsiteX931" fmla="*/ 5971878 w 6009131"/>
              <a:gd name="connsiteY931" fmla="*/ 3329616 h 6615612"/>
              <a:gd name="connsiteX932" fmla="*/ 6001542 w 6009131"/>
              <a:gd name="connsiteY932" fmla="*/ 3318481 h 6615612"/>
              <a:gd name="connsiteX933" fmla="*/ 5777982 w 6009131"/>
              <a:gd name="connsiteY933" fmla="*/ 3261663 h 6615612"/>
              <a:gd name="connsiteX934" fmla="*/ 5808033 w 6009131"/>
              <a:gd name="connsiteY934" fmla="*/ 3265899 h 6615612"/>
              <a:gd name="connsiteX935" fmla="*/ 5933517 w 6009131"/>
              <a:gd name="connsiteY935" fmla="*/ 3301659 h 6615612"/>
              <a:gd name="connsiteX936" fmla="*/ 5938068 w 6009131"/>
              <a:gd name="connsiteY936" fmla="*/ 3328965 h 6615612"/>
              <a:gd name="connsiteX937" fmla="*/ 5925065 w 6009131"/>
              <a:gd name="connsiteY937" fmla="*/ 3342620 h 6615612"/>
              <a:gd name="connsiteX938" fmla="*/ 5915312 w 6009131"/>
              <a:gd name="connsiteY938" fmla="*/ 3402436 h 6615612"/>
              <a:gd name="connsiteX939" fmla="*/ 5881503 w 6009131"/>
              <a:gd name="connsiteY939" fmla="*/ 3438847 h 6615612"/>
              <a:gd name="connsiteX940" fmla="*/ 5882803 w 6009131"/>
              <a:gd name="connsiteY940" fmla="*/ 3450550 h 6615612"/>
              <a:gd name="connsiteX941" fmla="*/ 5871100 w 6009131"/>
              <a:gd name="connsiteY941" fmla="*/ 3486959 h 6615612"/>
              <a:gd name="connsiteX942" fmla="*/ 5839891 w 6009131"/>
              <a:gd name="connsiteY942" fmla="*/ 3484358 h 6615612"/>
              <a:gd name="connsiteX943" fmla="*/ 5739764 w 6009131"/>
              <a:gd name="connsiteY943" fmla="*/ 3462903 h 6615612"/>
              <a:gd name="connsiteX944" fmla="*/ 5704004 w 6009131"/>
              <a:gd name="connsiteY944" fmla="*/ 3468104 h 6615612"/>
              <a:gd name="connsiteX945" fmla="*/ 5613630 w 6009131"/>
              <a:gd name="connsiteY945" fmla="*/ 3538323 h 6615612"/>
              <a:gd name="connsiteX946" fmla="*/ 5534959 w 6009131"/>
              <a:gd name="connsiteY946" fmla="*/ 3574734 h 6615612"/>
              <a:gd name="connsiteX947" fmla="*/ 5491397 w 6009131"/>
              <a:gd name="connsiteY947" fmla="*/ 3584485 h 6615612"/>
              <a:gd name="connsiteX948" fmla="*/ 5437432 w 6009131"/>
              <a:gd name="connsiteY948" fmla="*/ 3609843 h 6615612"/>
              <a:gd name="connsiteX949" fmla="*/ 5390619 w 6009131"/>
              <a:gd name="connsiteY949" fmla="*/ 3620245 h 6615612"/>
              <a:gd name="connsiteX950" fmla="*/ 5357460 w 6009131"/>
              <a:gd name="connsiteY950" fmla="*/ 3683312 h 6615612"/>
              <a:gd name="connsiteX951" fmla="*/ 5358761 w 6009131"/>
              <a:gd name="connsiteY951" fmla="*/ 3723623 h 6615612"/>
              <a:gd name="connsiteX952" fmla="*/ 5319750 w 6009131"/>
              <a:gd name="connsiteY952" fmla="*/ 3722974 h 6615612"/>
              <a:gd name="connsiteX953" fmla="*/ 5268386 w 6009131"/>
              <a:gd name="connsiteY953" fmla="*/ 3730775 h 6615612"/>
              <a:gd name="connsiteX954" fmla="*/ 5258633 w 6009131"/>
              <a:gd name="connsiteY954" fmla="*/ 3736627 h 6615612"/>
              <a:gd name="connsiteX955" fmla="*/ 5179311 w 6009131"/>
              <a:gd name="connsiteY955" fmla="*/ 3735326 h 6615612"/>
              <a:gd name="connsiteX956" fmla="*/ 5147453 w 6009131"/>
              <a:gd name="connsiteY956" fmla="*/ 3709319 h 6615612"/>
              <a:gd name="connsiteX957" fmla="*/ 5109742 w 6009131"/>
              <a:gd name="connsiteY957" fmla="*/ 3675510 h 6615612"/>
              <a:gd name="connsiteX958" fmla="*/ 5051227 w 6009131"/>
              <a:gd name="connsiteY958" fmla="*/ 3598790 h 6615612"/>
              <a:gd name="connsiteX959" fmla="*/ 5051227 w 6009131"/>
              <a:gd name="connsiteY959" fmla="*/ 3547426 h 6615612"/>
              <a:gd name="connsiteX960" fmla="*/ 5128598 w 6009131"/>
              <a:gd name="connsiteY960" fmla="*/ 3488910 h 6615612"/>
              <a:gd name="connsiteX961" fmla="*/ 5185814 w 6009131"/>
              <a:gd name="connsiteY961" fmla="*/ 3468104 h 6615612"/>
              <a:gd name="connsiteX962" fmla="*/ 5215721 w 6009131"/>
              <a:gd name="connsiteY962" fmla="*/ 3435595 h 6615612"/>
              <a:gd name="connsiteX963" fmla="*/ 5231977 w 6009131"/>
              <a:gd name="connsiteY963" fmla="*/ 3386831 h 6615612"/>
              <a:gd name="connsiteX964" fmla="*/ 5235877 w 6009131"/>
              <a:gd name="connsiteY964" fmla="*/ 3378380 h 6615612"/>
              <a:gd name="connsiteX965" fmla="*/ 5273587 w 6009131"/>
              <a:gd name="connsiteY965" fmla="*/ 3330916 h 6615612"/>
              <a:gd name="connsiteX966" fmla="*/ 5334054 w 6009131"/>
              <a:gd name="connsiteY966" fmla="*/ 3293856 h 6615612"/>
              <a:gd name="connsiteX967" fmla="*/ 5350959 w 6009131"/>
              <a:gd name="connsiteY967" fmla="*/ 3302958 h 6615612"/>
              <a:gd name="connsiteX968" fmla="*/ 5386718 w 6009131"/>
              <a:gd name="connsiteY968" fmla="*/ 3304260 h 6615612"/>
              <a:gd name="connsiteX969" fmla="*/ 5391270 w 6009131"/>
              <a:gd name="connsiteY969" fmla="*/ 3299708 h 6615612"/>
              <a:gd name="connsiteX970" fmla="*/ 5434181 w 6009131"/>
              <a:gd name="connsiteY970" fmla="*/ 3265249 h 6615612"/>
              <a:gd name="connsiteX971" fmla="*/ 5480343 w 6009131"/>
              <a:gd name="connsiteY971" fmla="*/ 3304909 h 6615612"/>
              <a:gd name="connsiteX972" fmla="*/ 5484245 w 6009131"/>
              <a:gd name="connsiteY972" fmla="*/ 3327666 h 6615612"/>
              <a:gd name="connsiteX973" fmla="*/ 5516104 w 6009131"/>
              <a:gd name="connsiteY973" fmla="*/ 3364076 h 6615612"/>
              <a:gd name="connsiteX974" fmla="*/ 5546011 w 6009131"/>
              <a:gd name="connsiteY974" fmla="*/ 3349121 h 6615612"/>
              <a:gd name="connsiteX975" fmla="*/ 5606478 w 6009131"/>
              <a:gd name="connsiteY975" fmla="*/ 3297757 h 6615612"/>
              <a:gd name="connsiteX976" fmla="*/ 5674097 w 6009131"/>
              <a:gd name="connsiteY976" fmla="*/ 3293856 h 6615612"/>
              <a:gd name="connsiteX977" fmla="*/ 5692952 w 6009131"/>
              <a:gd name="connsiteY977" fmla="*/ 3293206 h 6615612"/>
              <a:gd name="connsiteX978" fmla="*/ 5777982 w 6009131"/>
              <a:gd name="connsiteY978" fmla="*/ 3261663 h 6615612"/>
              <a:gd name="connsiteX979" fmla="*/ 6009131 w 6009131"/>
              <a:gd name="connsiteY979" fmla="*/ 3079905 h 6615612"/>
              <a:gd name="connsiteX980" fmla="*/ 6009131 w 6009131"/>
              <a:gd name="connsiteY980" fmla="*/ 3283925 h 6615612"/>
              <a:gd name="connsiteX981" fmla="*/ 6008694 w 6009131"/>
              <a:gd name="connsiteY981" fmla="*/ 3283534 h 6615612"/>
              <a:gd name="connsiteX982" fmla="*/ 5999835 w 6009131"/>
              <a:gd name="connsiteY982" fmla="*/ 3270449 h 6615612"/>
              <a:gd name="connsiteX983" fmla="*/ 5967326 w 6009131"/>
              <a:gd name="connsiteY983" fmla="*/ 3213233 h 6615612"/>
              <a:gd name="connsiteX984" fmla="*/ 5966676 w 6009131"/>
              <a:gd name="connsiteY984" fmla="*/ 3187226 h 6615612"/>
              <a:gd name="connsiteX985" fmla="*/ 5986181 w 6009131"/>
              <a:gd name="connsiteY985" fmla="*/ 3150167 h 6615612"/>
              <a:gd name="connsiteX986" fmla="*/ 5991870 w 6009131"/>
              <a:gd name="connsiteY986" fmla="*/ 3108881 h 6615612"/>
              <a:gd name="connsiteX987" fmla="*/ 4687778 w 6009131"/>
              <a:gd name="connsiteY987" fmla="*/ 2968117 h 6615612"/>
              <a:gd name="connsiteX988" fmla="*/ 4723537 w 6009131"/>
              <a:gd name="connsiteY988" fmla="*/ 3018831 h 6615612"/>
              <a:gd name="connsiteX989" fmla="*/ 4761247 w 6009131"/>
              <a:gd name="connsiteY989" fmla="*/ 3032485 h 6615612"/>
              <a:gd name="connsiteX990" fmla="*/ 4793106 w 6009131"/>
              <a:gd name="connsiteY990" fmla="*/ 3038337 h 6615612"/>
              <a:gd name="connsiteX991" fmla="*/ 4823014 w 6009131"/>
              <a:gd name="connsiteY991" fmla="*/ 3059142 h 6615612"/>
              <a:gd name="connsiteX992" fmla="*/ 4894533 w 6009131"/>
              <a:gd name="connsiteY992" fmla="*/ 3059142 h 6615612"/>
              <a:gd name="connsiteX993" fmla="*/ 4862025 w 6009131"/>
              <a:gd name="connsiteY993" fmla="*/ 3105305 h 6615612"/>
              <a:gd name="connsiteX994" fmla="*/ 4911438 w 6009131"/>
              <a:gd name="connsiteY994" fmla="*/ 3137813 h 6615612"/>
              <a:gd name="connsiteX995" fmla="*/ 4936145 w 6009131"/>
              <a:gd name="connsiteY995" fmla="*/ 3167072 h 6615612"/>
              <a:gd name="connsiteX996" fmla="*/ 4984908 w 6009131"/>
              <a:gd name="connsiteY996" fmla="*/ 3171623 h 6615612"/>
              <a:gd name="connsiteX997" fmla="*/ 5030420 w 6009131"/>
              <a:gd name="connsiteY997" fmla="*/ 3127410 h 6615612"/>
              <a:gd name="connsiteX998" fmla="*/ 5046676 w 6009131"/>
              <a:gd name="connsiteY998" fmla="*/ 3124811 h 6615612"/>
              <a:gd name="connsiteX999" fmla="*/ 5113644 w 6009131"/>
              <a:gd name="connsiteY999" fmla="*/ 3124160 h 6615612"/>
              <a:gd name="connsiteX1000" fmla="*/ 5124697 w 6009131"/>
              <a:gd name="connsiteY1000" fmla="*/ 3126110 h 6615612"/>
              <a:gd name="connsiteX1001" fmla="*/ 5128597 w 6009131"/>
              <a:gd name="connsiteY1001" fmla="*/ 3143015 h 6615612"/>
              <a:gd name="connsiteX1002" fmla="*/ 5116894 w 6009131"/>
              <a:gd name="connsiteY1002" fmla="*/ 3157319 h 6615612"/>
              <a:gd name="connsiteX1003" fmla="*/ 5157205 w 6009131"/>
              <a:gd name="connsiteY1003" fmla="*/ 3191779 h 6615612"/>
              <a:gd name="connsiteX1004" fmla="*/ 5180612 w 6009131"/>
              <a:gd name="connsiteY1004" fmla="*/ 3188527 h 6615612"/>
              <a:gd name="connsiteX1005" fmla="*/ 5239778 w 6009131"/>
              <a:gd name="connsiteY1005" fmla="*/ 3200881 h 6615612"/>
              <a:gd name="connsiteX1006" fmla="*/ 5298293 w 6009131"/>
              <a:gd name="connsiteY1006" fmla="*/ 3273051 h 6615612"/>
              <a:gd name="connsiteX1007" fmla="*/ 5286590 w 6009131"/>
              <a:gd name="connsiteY1007" fmla="*/ 3302308 h 6615612"/>
              <a:gd name="connsiteX1008" fmla="*/ 5222223 w 6009131"/>
              <a:gd name="connsiteY1008" fmla="*/ 3360174 h 6615612"/>
              <a:gd name="connsiteX1009" fmla="*/ 5218973 w 6009131"/>
              <a:gd name="connsiteY1009" fmla="*/ 3399185 h 6615612"/>
              <a:gd name="connsiteX1010" fmla="*/ 5214420 w 6009131"/>
              <a:gd name="connsiteY1010" fmla="*/ 3415439 h 6615612"/>
              <a:gd name="connsiteX1011" fmla="*/ 5178661 w 6009131"/>
              <a:gd name="connsiteY1011" fmla="*/ 3451849 h 6615612"/>
              <a:gd name="connsiteX1012" fmla="*/ 5129898 w 6009131"/>
              <a:gd name="connsiteY1012" fmla="*/ 3464203 h 6615612"/>
              <a:gd name="connsiteX1013" fmla="*/ 5052527 w 6009131"/>
              <a:gd name="connsiteY1013" fmla="*/ 3496061 h 6615612"/>
              <a:gd name="connsiteX1014" fmla="*/ 5002463 w 6009131"/>
              <a:gd name="connsiteY1014" fmla="*/ 3501262 h 6615612"/>
              <a:gd name="connsiteX1015" fmla="*/ 4975806 w 6009131"/>
              <a:gd name="connsiteY1015" fmla="*/ 3460952 h 6615612"/>
              <a:gd name="connsiteX1016" fmla="*/ 4947848 w 6009131"/>
              <a:gd name="connsiteY1016" fmla="*/ 3501262 h 6615612"/>
              <a:gd name="connsiteX1017" fmla="*/ 4882180 w 6009131"/>
              <a:gd name="connsiteY1017" fmla="*/ 3496711 h 6615612"/>
              <a:gd name="connsiteX1018" fmla="*/ 4833417 w 6009131"/>
              <a:gd name="connsiteY1018" fmla="*/ 3487609 h 6615612"/>
              <a:gd name="connsiteX1019" fmla="*/ 4820413 w 6009131"/>
              <a:gd name="connsiteY1019" fmla="*/ 3485659 h 6615612"/>
              <a:gd name="connsiteX1020" fmla="*/ 4776202 w 6009131"/>
              <a:gd name="connsiteY1020" fmla="*/ 3467453 h 6615612"/>
              <a:gd name="connsiteX1021" fmla="*/ 4722236 w 6009131"/>
              <a:gd name="connsiteY1021" fmla="*/ 3442747 h 6615612"/>
              <a:gd name="connsiteX1022" fmla="*/ 4694930 w 6009131"/>
              <a:gd name="connsiteY1022" fmla="*/ 3488909 h 6615612"/>
              <a:gd name="connsiteX1023" fmla="*/ 4659169 w 6009131"/>
              <a:gd name="connsiteY1023" fmla="*/ 3557829 h 6615612"/>
              <a:gd name="connsiteX1024" fmla="*/ 4611706 w 6009131"/>
              <a:gd name="connsiteY1024" fmla="*/ 3569532 h 6615612"/>
              <a:gd name="connsiteX1025" fmla="*/ 4572046 w 6009131"/>
              <a:gd name="connsiteY1025" fmla="*/ 3557829 h 6615612"/>
              <a:gd name="connsiteX1026" fmla="*/ 4558392 w 6009131"/>
              <a:gd name="connsiteY1026" fmla="*/ 3545475 h 6615612"/>
              <a:gd name="connsiteX1027" fmla="*/ 4501177 w 6009131"/>
              <a:gd name="connsiteY1027" fmla="*/ 3512965 h 6615612"/>
              <a:gd name="connsiteX1028" fmla="*/ 4460865 w 6009131"/>
              <a:gd name="connsiteY1028" fmla="*/ 3472655 h 6615612"/>
              <a:gd name="connsiteX1029" fmla="*/ 4440059 w 6009131"/>
              <a:gd name="connsiteY1029" fmla="*/ 3463552 h 6615612"/>
              <a:gd name="connsiteX1030" fmla="*/ 4300921 w 6009131"/>
              <a:gd name="connsiteY1030" fmla="*/ 3337418 h 6615612"/>
              <a:gd name="connsiteX1031" fmla="*/ 4294420 w 6009131"/>
              <a:gd name="connsiteY1031" fmla="*/ 3271101 h 6615612"/>
              <a:gd name="connsiteX1032" fmla="*/ 4285968 w 6009131"/>
              <a:gd name="connsiteY1032" fmla="*/ 3232739 h 6615612"/>
              <a:gd name="connsiteX1033" fmla="*/ 4246957 w 6009131"/>
              <a:gd name="connsiteY1033" fmla="*/ 3204782 h 6615612"/>
              <a:gd name="connsiteX1034" fmla="*/ 4329529 w 6009131"/>
              <a:gd name="connsiteY1034" fmla="*/ 3157969 h 6615612"/>
              <a:gd name="connsiteX1035" fmla="*/ 4399749 w 6009131"/>
              <a:gd name="connsiteY1035" fmla="*/ 3115058 h 6615612"/>
              <a:gd name="connsiteX1036" fmla="*/ 4476470 w 6009131"/>
              <a:gd name="connsiteY1036" fmla="*/ 3068895 h 6615612"/>
              <a:gd name="connsiteX1037" fmla="*/ 4578547 w 6009131"/>
              <a:gd name="connsiteY1037" fmla="*/ 2990873 h 6615612"/>
              <a:gd name="connsiteX1038" fmla="*/ 4601953 w 6009131"/>
              <a:gd name="connsiteY1038" fmla="*/ 2988273 h 6615612"/>
              <a:gd name="connsiteX1039" fmla="*/ 4639664 w 6009131"/>
              <a:gd name="connsiteY1039" fmla="*/ 3020782 h 6615612"/>
              <a:gd name="connsiteX1040" fmla="*/ 4670222 w 6009131"/>
              <a:gd name="connsiteY1040" fmla="*/ 2987623 h 6615612"/>
              <a:gd name="connsiteX1041" fmla="*/ 4687778 w 6009131"/>
              <a:gd name="connsiteY1041" fmla="*/ 2968117 h 6615612"/>
              <a:gd name="connsiteX1042" fmla="*/ 2651586 w 6009131"/>
              <a:gd name="connsiteY1042" fmla="*/ 2943980 h 6615612"/>
              <a:gd name="connsiteX1043" fmla="*/ 2677431 w 6009131"/>
              <a:gd name="connsiteY1043" fmla="*/ 2945362 h 6615612"/>
              <a:gd name="connsiteX1044" fmla="*/ 2709288 w 6009131"/>
              <a:gd name="connsiteY1044" fmla="*/ 2973319 h 6615612"/>
              <a:gd name="connsiteX1045" fmla="*/ 2762603 w 6009131"/>
              <a:gd name="connsiteY1045" fmla="*/ 3027285 h 6615612"/>
              <a:gd name="connsiteX1046" fmla="*/ 2780158 w 6009131"/>
              <a:gd name="connsiteY1046" fmla="*/ 3044840 h 6615612"/>
              <a:gd name="connsiteX1047" fmla="*/ 2848426 w 6009131"/>
              <a:gd name="connsiteY1047" fmla="*/ 3124160 h 6615612"/>
              <a:gd name="connsiteX1048" fmla="*/ 2862730 w 6009131"/>
              <a:gd name="connsiteY1048" fmla="*/ 3135214 h 6615612"/>
              <a:gd name="connsiteX1049" fmla="*/ 2902392 w 6009131"/>
              <a:gd name="connsiteY1049" fmla="*/ 3143666 h 6615612"/>
              <a:gd name="connsiteX1050" fmla="*/ 2916696 w 6009131"/>
              <a:gd name="connsiteY1050" fmla="*/ 3208033 h 6615612"/>
              <a:gd name="connsiteX1051" fmla="*/ 2916696 w 6009131"/>
              <a:gd name="connsiteY1051" fmla="*/ 3221037 h 6615612"/>
              <a:gd name="connsiteX1052" fmla="*/ 2942703 w 6009131"/>
              <a:gd name="connsiteY1052" fmla="*/ 3263949 h 6615612"/>
              <a:gd name="connsiteX1053" fmla="*/ 2993417 w 6009131"/>
              <a:gd name="connsiteY1053" fmla="*/ 3233391 h 6615612"/>
              <a:gd name="connsiteX1054" fmla="*/ 2998617 w 6009131"/>
              <a:gd name="connsiteY1054" fmla="*/ 3226888 h 6615612"/>
              <a:gd name="connsiteX1055" fmla="*/ 3042830 w 6009131"/>
              <a:gd name="connsiteY1055" fmla="*/ 3293858 h 6615612"/>
              <a:gd name="connsiteX1056" fmla="*/ 3056483 w 6009131"/>
              <a:gd name="connsiteY1056" fmla="*/ 3306861 h 6615612"/>
              <a:gd name="connsiteX1057" fmla="*/ 3106547 w 6009131"/>
              <a:gd name="connsiteY1057" fmla="*/ 3322466 h 6615612"/>
              <a:gd name="connsiteX1058" fmla="*/ 3138406 w 6009131"/>
              <a:gd name="connsiteY1058" fmla="*/ 3353673 h 6615612"/>
              <a:gd name="connsiteX1059" fmla="*/ 3150760 w 6009131"/>
              <a:gd name="connsiteY1059" fmla="*/ 3353673 h 6615612"/>
              <a:gd name="connsiteX1060" fmla="*/ 3276243 w 6009131"/>
              <a:gd name="connsiteY1060" fmla="*/ 3392684 h 6615612"/>
              <a:gd name="connsiteX1061" fmla="*/ 3302900 w 6009131"/>
              <a:gd name="connsiteY1061" fmla="*/ 3404387 h 6615612"/>
              <a:gd name="connsiteX1062" fmla="*/ 3326307 w 6009131"/>
              <a:gd name="connsiteY1062" fmla="*/ 3436246 h 6615612"/>
              <a:gd name="connsiteX1063" fmla="*/ 3356866 w 6009131"/>
              <a:gd name="connsiteY1063" fmla="*/ 3479808 h 6615612"/>
              <a:gd name="connsiteX1064" fmla="*/ 3399127 w 6009131"/>
              <a:gd name="connsiteY1064" fmla="*/ 3483058 h 6615612"/>
              <a:gd name="connsiteX1065" fmla="*/ 3438787 w 6009131"/>
              <a:gd name="connsiteY1065" fmla="*/ 3469405 h 6615612"/>
              <a:gd name="connsiteX1066" fmla="*/ 3450492 w 6009131"/>
              <a:gd name="connsiteY1066" fmla="*/ 3471355 h 6615612"/>
              <a:gd name="connsiteX1067" fmla="*/ 3537615 w 6009131"/>
              <a:gd name="connsiteY1067" fmla="*/ 3508416 h 6615612"/>
              <a:gd name="connsiteX1068" fmla="*/ 3544116 w 6009131"/>
              <a:gd name="connsiteY1068" fmla="*/ 3551978 h 6615612"/>
              <a:gd name="connsiteX1069" fmla="*/ 3454392 w 6009131"/>
              <a:gd name="connsiteY1069" fmla="*/ 3707370 h 6615612"/>
              <a:gd name="connsiteX1070" fmla="*/ 3454392 w 6009131"/>
              <a:gd name="connsiteY1070" fmla="*/ 3719724 h 6615612"/>
              <a:gd name="connsiteX1071" fmla="*/ 3453091 w 6009131"/>
              <a:gd name="connsiteY1071" fmla="*/ 3817899 h 6615612"/>
              <a:gd name="connsiteX1072" fmla="*/ 3442689 w 6009131"/>
              <a:gd name="connsiteY1072" fmla="*/ 3892670 h 6615612"/>
              <a:gd name="connsiteX1073" fmla="*/ 3386123 w 6009131"/>
              <a:gd name="connsiteY1073" fmla="*/ 3864062 h 6615612"/>
              <a:gd name="connsiteX1074" fmla="*/ 3312653 w 6009131"/>
              <a:gd name="connsiteY1074" fmla="*/ 3955087 h 6615612"/>
              <a:gd name="connsiteX1075" fmla="*/ 3282095 w 6009131"/>
              <a:gd name="connsiteY1075" fmla="*/ 3993448 h 6615612"/>
              <a:gd name="connsiteX1076" fmla="*/ 3263240 w 6009131"/>
              <a:gd name="connsiteY1076" fmla="*/ 4024006 h 6615612"/>
              <a:gd name="connsiteX1077" fmla="*/ 3233982 w 6009131"/>
              <a:gd name="connsiteY1077" fmla="*/ 4058466 h 6615612"/>
              <a:gd name="connsiteX1078" fmla="*/ 3191721 w 6009131"/>
              <a:gd name="connsiteY1078" fmla="*/ 4108529 h 6615612"/>
              <a:gd name="connsiteX1079" fmla="*/ 3185869 w 6009131"/>
              <a:gd name="connsiteY1079" fmla="*/ 4124784 h 6615612"/>
              <a:gd name="connsiteX1080" fmla="*/ 3165063 w 6009131"/>
              <a:gd name="connsiteY1080" fmla="*/ 4188502 h 6615612"/>
              <a:gd name="connsiteX1081" fmla="*/ 3165063 w 6009131"/>
              <a:gd name="connsiteY1081" fmla="*/ 4222310 h 6615612"/>
              <a:gd name="connsiteX1082" fmla="*/ 3196272 w 6009131"/>
              <a:gd name="connsiteY1082" fmla="*/ 4237264 h 6615612"/>
              <a:gd name="connsiteX1083" fmla="*/ 3211876 w 6009131"/>
              <a:gd name="connsiteY1083" fmla="*/ 4229462 h 6615612"/>
              <a:gd name="connsiteX1084" fmla="*/ 3246986 w 6009131"/>
              <a:gd name="connsiteY1084" fmla="*/ 4206706 h 6615612"/>
              <a:gd name="connsiteX1085" fmla="*/ 3284696 w 6009131"/>
              <a:gd name="connsiteY1085" fmla="*/ 4200205 h 6615612"/>
              <a:gd name="connsiteX1086" fmla="*/ 3299000 w 6009131"/>
              <a:gd name="connsiteY1086" fmla="*/ 4207357 h 6615612"/>
              <a:gd name="connsiteX1087" fmla="*/ 3337360 w 6009131"/>
              <a:gd name="connsiteY1087" fmla="*/ 4269774 h 6615612"/>
              <a:gd name="connsiteX1088" fmla="*/ 3313304 w 6009131"/>
              <a:gd name="connsiteY1088" fmla="*/ 4296430 h 6615612"/>
              <a:gd name="connsiteX1089" fmla="*/ 3318506 w 6009131"/>
              <a:gd name="connsiteY1089" fmla="*/ 4341293 h 6615612"/>
              <a:gd name="connsiteX1090" fmla="*/ 3363367 w 6009131"/>
              <a:gd name="connsiteY1090" fmla="*/ 4418663 h 6615612"/>
              <a:gd name="connsiteX1091" fmla="*/ 3358166 w 6009131"/>
              <a:gd name="connsiteY1091" fmla="*/ 4440770 h 6615612"/>
              <a:gd name="connsiteX1092" fmla="*/ 3305501 w 6009131"/>
              <a:gd name="connsiteY1092" fmla="*/ 4467427 h 6615612"/>
              <a:gd name="connsiteX1093" fmla="*/ 3274293 w 6009131"/>
              <a:gd name="connsiteY1093" fmla="*/ 4499286 h 6615612"/>
              <a:gd name="connsiteX1094" fmla="*/ 3296399 w 6009131"/>
              <a:gd name="connsiteY1094" fmla="*/ 4546099 h 6615612"/>
              <a:gd name="connsiteX1095" fmla="*/ 3309403 w 6009131"/>
              <a:gd name="connsiteY1095" fmla="*/ 4617618 h 6615612"/>
              <a:gd name="connsiteX1096" fmla="*/ 3306802 w 6009131"/>
              <a:gd name="connsiteY1096" fmla="*/ 4661831 h 6615612"/>
              <a:gd name="connsiteX1097" fmla="*/ 3312653 w 6009131"/>
              <a:gd name="connsiteY1097" fmla="*/ 4678735 h 6615612"/>
              <a:gd name="connsiteX1098" fmla="*/ 3421884 w 6009131"/>
              <a:gd name="connsiteY1098" fmla="*/ 4750255 h 6615612"/>
              <a:gd name="connsiteX1099" fmla="*/ 3434236 w 6009131"/>
              <a:gd name="connsiteY1099" fmla="*/ 4750904 h 6615612"/>
              <a:gd name="connsiteX1100" fmla="*/ 3443340 w 6009131"/>
              <a:gd name="connsiteY1100" fmla="*/ 4759357 h 6615612"/>
              <a:gd name="connsiteX1101" fmla="*/ 3406279 w 6009131"/>
              <a:gd name="connsiteY1101" fmla="*/ 4791215 h 6615612"/>
              <a:gd name="connsiteX1102" fmla="*/ 3369869 w 6009131"/>
              <a:gd name="connsiteY1102" fmla="*/ 4826974 h 6615612"/>
              <a:gd name="connsiteX1103" fmla="*/ 3339961 w 6009131"/>
              <a:gd name="connsiteY1103" fmla="*/ 4845831 h 6615612"/>
              <a:gd name="connsiteX1104" fmla="*/ 3252186 w 6009131"/>
              <a:gd name="connsiteY1104" fmla="*/ 4957010 h 6615612"/>
              <a:gd name="connsiteX1105" fmla="*/ 3232032 w 6009131"/>
              <a:gd name="connsiteY1105" fmla="*/ 4967414 h 6615612"/>
              <a:gd name="connsiteX1106" fmla="*/ 3167014 w 6009131"/>
              <a:gd name="connsiteY1106" fmla="*/ 4980418 h 6615612"/>
              <a:gd name="connsiteX1107" fmla="*/ 3115650 w 6009131"/>
              <a:gd name="connsiteY1107" fmla="*/ 4991470 h 6615612"/>
              <a:gd name="connsiteX1108" fmla="*/ 3031777 w 6009131"/>
              <a:gd name="connsiteY1108" fmla="*/ 4933604 h 6615612"/>
              <a:gd name="connsiteX1109" fmla="*/ 3005120 w 6009131"/>
              <a:gd name="connsiteY1109" fmla="*/ 4873788 h 6615612"/>
              <a:gd name="connsiteX1110" fmla="*/ 2985614 w 6009131"/>
              <a:gd name="connsiteY1110" fmla="*/ 4865985 h 6615612"/>
              <a:gd name="connsiteX1111" fmla="*/ 2964809 w 6009131"/>
              <a:gd name="connsiteY1111" fmla="*/ 4875738 h 6615612"/>
              <a:gd name="connsiteX1112" fmla="*/ 2915395 w 6009131"/>
              <a:gd name="connsiteY1112" fmla="*/ 4897844 h 6615612"/>
              <a:gd name="connsiteX1113" fmla="*/ 2875734 w 6009131"/>
              <a:gd name="connsiteY1113" fmla="*/ 4882890 h 6615612"/>
              <a:gd name="connsiteX1114" fmla="*/ 2852328 w 6009131"/>
              <a:gd name="connsiteY1114" fmla="*/ 4878339 h 6615612"/>
              <a:gd name="connsiteX1115" fmla="*/ 2813317 w 6009131"/>
              <a:gd name="connsiteY1115" fmla="*/ 4848431 h 6615612"/>
              <a:gd name="connsiteX1116" fmla="*/ 2793812 w 6009131"/>
              <a:gd name="connsiteY1116" fmla="*/ 4840629 h 6615612"/>
              <a:gd name="connsiteX1117" fmla="*/ 2760653 w 6009131"/>
              <a:gd name="connsiteY1117" fmla="*/ 4851681 h 6615612"/>
              <a:gd name="connsiteX1118" fmla="*/ 2686533 w 6009131"/>
              <a:gd name="connsiteY1118" fmla="*/ 4891343 h 6615612"/>
              <a:gd name="connsiteX1119" fmla="*/ 2618914 w 6009131"/>
              <a:gd name="connsiteY1119" fmla="*/ 4927752 h 6615612"/>
              <a:gd name="connsiteX1120" fmla="*/ 2583154 w 6009131"/>
              <a:gd name="connsiteY1120" fmla="*/ 5001872 h 6615612"/>
              <a:gd name="connsiteX1121" fmla="*/ 2583154 w 6009131"/>
              <a:gd name="connsiteY1121" fmla="*/ 5110452 h 6615612"/>
              <a:gd name="connsiteX1122" fmla="*/ 2542193 w 6009131"/>
              <a:gd name="connsiteY1122" fmla="*/ 5100049 h 6615612"/>
              <a:gd name="connsiteX1123" fmla="*/ 2520737 w 6009131"/>
              <a:gd name="connsiteY1123" fmla="*/ 5101350 h 6615612"/>
              <a:gd name="connsiteX1124" fmla="*/ 2502533 w 6009131"/>
              <a:gd name="connsiteY1124" fmla="*/ 5118255 h 6615612"/>
              <a:gd name="connsiteX1125" fmla="*/ 2439465 w 6009131"/>
              <a:gd name="connsiteY1125" fmla="*/ 5114354 h 6615612"/>
              <a:gd name="connsiteX1126" fmla="*/ 2394603 w 6009131"/>
              <a:gd name="connsiteY1126" fmla="*/ 5107202 h 6615612"/>
              <a:gd name="connsiteX1127" fmla="*/ 2328285 w 6009131"/>
              <a:gd name="connsiteY1127" fmla="*/ 5068191 h 6615612"/>
              <a:gd name="connsiteX1128" fmla="*/ 2312680 w 6009131"/>
              <a:gd name="connsiteY1128" fmla="*/ 5035683 h 6615612"/>
              <a:gd name="connsiteX1129" fmla="*/ 2280823 w 6009131"/>
              <a:gd name="connsiteY1129" fmla="*/ 5042835 h 6615612"/>
              <a:gd name="connsiteX1130" fmla="*/ 2263267 w 6009131"/>
              <a:gd name="connsiteY1130" fmla="*/ 5032432 h 6615612"/>
              <a:gd name="connsiteX1131" fmla="*/ 2180694 w 6009131"/>
              <a:gd name="connsiteY1131" fmla="*/ 4979117 h 6615612"/>
              <a:gd name="connsiteX1132" fmla="*/ 2158589 w 6009131"/>
              <a:gd name="connsiteY1132" fmla="*/ 4971314 h 6615612"/>
              <a:gd name="connsiteX1133" fmla="*/ 2111775 w 6009131"/>
              <a:gd name="connsiteY1133" fmla="*/ 4985618 h 6615612"/>
              <a:gd name="connsiteX1134" fmla="*/ 2078617 w 6009131"/>
              <a:gd name="connsiteY1134" fmla="*/ 4997322 h 6615612"/>
              <a:gd name="connsiteX1135" fmla="*/ 1994744 w 6009131"/>
              <a:gd name="connsiteY1135" fmla="*/ 4992770 h 6615612"/>
              <a:gd name="connsiteX1136" fmla="*/ 1981741 w 6009131"/>
              <a:gd name="connsiteY1136" fmla="*/ 4977166 h 6615612"/>
              <a:gd name="connsiteX1137" fmla="*/ 1968086 w 6009131"/>
              <a:gd name="connsiteY1137" fmla="*/ 4955060 h 6615612"/>
              <a:gd name="connsiteX1138" fmla="*/ 1931027 w 6009131"/>
              <a:gd name="connsiteY1138" fmla="*/ 4947257 h 6615612"/>
              <a:gd name="connsiteX1139" fmla="*/ 1916723 w 6009131"/>
              <a:gd name="connsiteY1139" fmla="*/ 4942057 h 6615612"/>
              <a:gd name="connsiteX1140" fmla="*/ 1908270 w 6009131"/>
              <a:gd name="connsiteY1140" fmla="*/ 4926452 h 6615612"/>
              <a:gd name="connsiteX1141" fmla="*/ 1854956 w 6009131"/>
              <a:gd name="connsiteY1141" fmla="*/ 4899795 h 6615612"/>
              <a:gd name="connsiteX1142" fmla="*/ 1807493 w 6009131"/>
              <a:gd name="connsiteY1142" fmla="*/ 4877039 h 6615612"/>
              <a:gd name="connsiteX1143" fmla="*/ 1812045 w 6009131"/>
              <a:gd name="connsiteY1143" fmla="*/ 4854282 h 6615612"/>
              <a:gd name="connsiteX1144" fmla="*/ 1778884 w 6009131"/>
              <a:gd name="connsiteY1144" fmla="*/ 4852332 h 6615612"/>
              <a:gd name="connsiteX1145" fmla="*/ 1763931 w 6009131"/>
              <a:gd name="connsiteY1145" fmla="*/ 4845831 h 6615612"/>
              <a:gd name="connsiteX1146" fmla="*/ 1760680 w 6009131"/>
              <a:gd name="connsiteY1146" fmla="*/ 4806169 h 6615612"/>
              <a:gd name="connsiteX1147" fmla="*/ 1726220 w 6009131"/>
              <a:gd name="connsiteY1147" fmla="*/ 4782763 h 6615612"/>
              <a:gd name="connsiteX1148" fmla="*/ 1734022 w 6009131"/>
              <a:gd name="connsiteY1148" fmla="*/ 4763908 h 6615612"/>
              <a:gd name="connsiteX1149" fmla="*/ 1801641 w 6009131"/>
              <a:gd name="connsiteY1149" fmla="*/ 4650128 h 6615612"/>
              <a:gd name="connsiteX1150" fmla="*/ 1827648 w 6009131"/>
              <a:gd name="connsiteY1150" fmla="*/ 4590311 h 6615612"/>
              <a:gd name="connsiteX1151" fmla="*/ 1841952 w 6009131"/>
              <a:gd name="connsiteY1151" fmla="*/ 4528545 h 6615612"/>
              <a:gd name="connsiteX1152" fmla="*/ 1853655 w 6009131"/>
              <a:gd name="connsiteY1152" fmla="*/ 4477180 h 6615612"/>
              <a:gd name="connsiteX1153" fmla="*/ 1865358 w 6009131"/>
              <a:gd name="connsiteY1153" fmla="*/ 4475230 h 6615612"/>
              <a:gd name="connsiteX1154" fmla="*/ 1892016 w 6009131"/>
              <a:gd name="connsiteY1154" fmla="*/ 4462226 h 6615612"/>
              <a:gd name="connsiteX1155" fmla="*/ 1892016 w 6009131"/>
              <a:gd name="connsiteY1155" fmla="*/ 4416713 h 6615612"/>
              <a:gd name="connsiteX1156" fmla="*/ 1856906 w 6009131"/>
              <a:gd name="connsiteY1156" fmla="*/ 4436219 h 6615612"/>
              <a:gd name="connsiteX1157" fmla="*/ 1880313 w 6009131"/>
              <a:gd name="connsiteY1157" fmla="*/ 4362749 h 6615612"/>
              <a:gd name="connsiteX1158" fmla="*/ 1903068 w 6009131"/>
              <a:gd name="connsiteY1158" fmla="*/ 4285377 h 6615612"/>
              <a:gd name="connsiteX1159" fmla="*/ 1955083 w 6009131"/>
              <a:gd name="connsiteY1159" fmla="*/ 4388105 h 6615612"/>
              <a:gd name="connsiteX1160" fmla="*/ 1981090 w 6009131"/>
              <a:gd name="connsiteY1160" fmla="*/ 4438169 h 6615612"/>
              <a:gd name="connsiteX1161" fmla="*/ 1982390 w 6009131"/>
              <a:gd name="connsiteY1161" fmla="*/ 4286028 h 6615612"/>
              <a:gd name="connsiteX1162" fmla="*/ 1947931 w 6009131"/>
              <a:gd name="connsiteY1162" fmla="*/ 4224911 h 6615612"/>
              <a:gd name="connsiteX1163" fmla="*/ 1903719 w 6009131"/>
              <a:gd name="connsiteY1163" fmla="*/ 4191103 h 6615612"/>
              <a:gd name="connsiteX1164" fmla="*/ 1940129 w 6009131"/>
              <a:gd name="connsiteY1164" fmla="*/ 4155343 h 6615612"/>
              <a:gd name="connsiteX1165" fmla="*/ 1918673 w 6009131"/>
              <a:gd name="connsiteY1165" fmla="*/ 4102028 h 6615612"/>
              <a:gd name="connsiteX1166" fmla="*/ 1944029 w 6009131"/>
              <a:gd name="connsiteY1166" fmla="*/ 4052614 h 6615612"/>
              <a:gd name="connsiteX1167" fmla="*/ 1841952 w 6009131"/>
              <a:gd name="connsiteY1167" fmla="*/ 3980445 h 6615612"/>
              <a:gd name="connsiteX1168" fmla="*/ 1814644 w 6009131"/>
              <a:gd name="connsiteY1168" fmla="*/ 3945335 h 6615612"/>
              <a:gd name="connsiteX1169" fmla="*/ 1814644 w 6009131"/>
              <a:gd name="connsiteY1169" fmla="*/ 3938833 h 6615612"/>
              <a:gd name="connsiteX1170" fmla="*/ 1782136 w 6009131"/>
              <a:gd name="connsiteY1170" fmla="*/ 3879667 h 6615612"/>
              <a:gd name="connsiteX1171" fmla="*/ 1816596 w 6009131"/>
              <a:gd name="connsiteY1171" fmla="*/ 3817250 h 6615612"/>
              <a:gd name="connsiteX1172" fmla="*/ 1800340 w 6009131"/>
              <a:gd name="connsiteY1172" fmla="*/ 3774339 h 6615612"/>
              <a:gd name="connsiteX1173" fmla="*/ 1769782 w 6009131"/>
              <a:gd name="connsiteY1173" fmla="*/ 3771738 h 6615612"/>
              <a:gd name="connsiteX1174" fmla="*/ 1754828 w 6009131"/>
              <a:gd name="connsiteY1174" fmla="*/ 3736627 h 6615612"/>
              <a:gd name="connsiteX1175" fmla="*/ 1732072 w 6009131"/>
              <a:gd name="connsiteY1175" fmla="*/ 3684613 h 6615612"/>
              <a:gd name="connsiteX1176" fmla="*/ 1653401 w 6009131"/>
              <a:gd name="connsiteY1176" fmla="*/ 3656656 h 6615612"/>
              <a:gd name="connsiteX1177" fmla="*/ 1640397 w 6009131"/>
              <a:gd name="connsiteY1177" fmla="*/ 3643652 h 6615612"/>
              <a:gd name="connsiteX1178" fmla="*/ 1585782 w 6009131"/>
              <a:gd name="connsiteY1178" fmla="*/ 3607242 h 6615612"/>
              <a:gd name="connsiteX1179" fmla="*/ 1570828 w 6009131"/>
              <a:gd name="connsiteY1179" fmla="*/ 3598790 h 6615612"/>
              <a:gd name="connsiteX1180" fmla="*/ 1494757 w 6009131"/>
              <a:gd name="connsiteY1180" fmla="*/ 3550026 h 6615612"/>
              <a:gd name="connsiteX1181" fmla="*/ 1477203 w 6009131"/>
              <a:gd name="connsiteY1181" fmla="*/ 3556529 h 6615612"/>
              <a:gd name="connsiteX1182" fmla="*/ 1444043 w 6009131"/>
              <a:gd name="connsiteY1182" fmla="*/ 3546126 h 6615612"/>
              <a:gd name="connsiteX1183" fmla="*/ 1432990 w 6009131"/>
              <a:gd name="connsiteY1183" fmla="*/ 3520769 h 6615612"/>
              <a:gd name="connsiteX1184" fmla="*/ 1466149 w 6009131"/>
              <a:gd name="connsiteY1184" fmla="*/ 3517518 h 6615612"/>
              <a:gd name="connsiteX1185" fmla="*/ 1492156 w 6009131"/>
              <a:gd name="connsiteY1185" fmla="*/ 3502564 h 6615612"/>
              <a:gd name="connsiteX1186" fmla="*/ 1470700 w 6009131"/>
              <a:gd name="connsiteY1186" fmla="*/ 3479808 h 6615612"/>
              <a:gd name="connsiteX1187" fmla="*/ 1459648 w 6009131"/>
              <a:gd name="connsiteY1187" fmla="*/ 3471355 h 6615612"/>
              <a:gd name="connsiteX1188" fmla="*/ 1470700 w 6009131"/>
              <a:gd name="connsiteY1188" fmla="*/ 3467455 h 6615612"/>
              <a:gd name="connsiteX1189" fmla="*/ 1483054 w 6009131"/>
              <a:gd name="connsiteY1189" fmla="*/ 3444048 h 6615612"/>
              <a:gd name="connsiteX1190" fmla="*/ 1462249 w 6009131"/>
              <a:gd name="connsiteY1190" fmla="*/ 3429094 h 6615612"/>
              <a:gd name="connsiteX1191" fmla="*/ 1432990 w 6009131"/>
              <a:gd name="connsiteY1191" fmla="*/ 3393985 h 6615612"/>
              <a:gd name="connsiteX1192" fmla="*/ 1525966 w 6009131"/>
              <a:gd name="connsiteY1192" fmla="*/ 3379030 h 6615612"/>
              <a:gd name="connsiteX1193" fmla="*/ 1551973 w 6009131"/>
              <a:gd name="connsiteY1193" fmla="*/ 3390083 h 6615612"/>
              <a:gd name="connsiteX1194" fmla="*/ 1635195 w 6009131"/>
              <a:gd name="connsiteY1194" fmla="*/ 3379030 h 6615612"/>
              <a:gd name="connsiteX1195" fmla="*/ 1661852 w 6009131"/>
              <a:gd name="connsiteY1195" fmla="*/ 3370579 h 6615612"/>
              <a:gd name="connsiteX1196" fmla="*/ 1705415 w 6009131"/>
              <a:gd name="connsiteY1196" fmla="*/ 3414790 h 6615612"/>
              <a:gd name="connsiteX1197" fmla="*/ 1732723 w 6009131"/>
              <a:gd name="connsiteY1197" fmla="*/ 3454450 h 6615612"/>
              <a:gd name="connsiteX1198" fmla="*/ 1780836 w 6009131"/>
              <a:gd name="connsiteY1198" fmla="*/ 3458352 h 6615612"/>
              <a:gd name="connsiteX1199" fmla="*/ 1889415 w 6009131"/>
              <a:gd name="connsiteY1199" fmla="*/ 3457702 h 6615612"/>
              <a:gd name="connsiteX1200" fmla="*/ 1925174 w 6009131"/>
              <a:gd name="connsiteY1200" fmla="*/ 3479808 h 6615612"/>
              <a:gd name="connsiteX1201" fmla="*/ 1976539 w 6009131"/>
              <a:gd name="connsiteY1201" fmla="*/ 3465504 h 6615612"/>
              <a:gd name="connsiteX1202" fmla="*/ 1971337 w 6009131"/>
              <a:gd name="connsiteY1202" fmla="*/ 3435595 h 6615612"/>
              <a:gd name="connsiteX1203" fmla="*/ 1970687 w 6009131"/>
              <a:gd name="connsiteY1203" fmla="*/ 3411539 h 6615612"/>
              <a:gd name="connsiteX1204" fmla="*/ 1995394 w 6009131"/>
              <a:gd name="connsiteY1204" fmla="*/ 3330917 h 6615612"/>
              <a:gd name="connsiteX1205" fmla="*/ 1990192 w 6009131"/>
              <a:gd name="connsiteY1205" fmla="*/ 3314663 h 6615612"/>
              <a:gd name="connsiteX1206" fmla="*/ 1936228 w 6009131"/>
              <a:gd name="connsiteY1206" fmla="*/ 3234691 h 6615612"/>
              <a:gd name="connsiteX1207" fmla="*/ 1932326 w 6009131"/>
              <a:gd name="connsiteY1207" fmla="*/ 3217786 h 6615612"/>
              <a:gd name="connsiteX1208" fmla="*/ 1953782 w 6009131"/>
              <a:gd name="connsiteY1208" fmla="*/ 3215185 h 6615612"/>
              <a:gd name="connsiteX1209" fmla="*/ 1969387 w 6009131"/>
              <a:gd name="connsiteY1209" fmla="*/ 3224289 h 6615612"/>
              <a:gd name="connsiteX1210" fmla="*/ 2005797 w 6009131"/>
              <a:gd name="connsiteY1210" fmla="*/ 3217137 h 6615612"/>
              <a:gd name="connsiteX1211" fmla="*/ 2008397 w 6009131"/>
              <a:gd name="connsiteY1211" fmla="*/ 3254196 h 6615612"/>
              <a:gd name="connsiteX1212" fmla="*/ 2042857 w 6009131"/>
              <a:gd name="connsiteY1212" fmla="*/ 3288656 h 6615612"/>
              <a:gd name="connsiteX1213" fmla="*/ 2081868 w 6009131"/>
              <a:gd name="connsiteY1213" fmla="*/ 3303611 h 6615612"/>
              <a:gd name="connsiteX1214" fmla="*/ 2142335 w 6009131"/>
              <a:gd name="connsiteY1214" fmla="*/ 3327666 h 6615612"/>
              <a:gd name="connsiteX1215" fmla="*/ 2154687 w 6009131"/>
              <a:gd name="connsiteY1215" fmla="*/ 3327666 h 6615612"/>
              <a:gd name="connsiteX1216" fmla="*/ 2260667 w 6009131"/>
              <a:gd name="connsiteY1216" fmla="*/ 3310112 h 6615612"/>
              <a:gd name="connsiteX1217" fmla="*/ 2284073 w 6009131"/>
              <a:gd name="connsiteY1217" fmla="*/ 3314663 h 6615612"/>
              <a:gd name="connsiteX1218" fmla="*/ 2301628 w 6009131"/>
              <a:gd name="connsiteY1218" fmla="*/ 3321164 h 6615612"/>
              <a:gd name="connsiteX1219" fmla="*/ 2327635 w 6009131"/>
              <a:gd name="connsiteY1219" fmla="*/ 3307511 h 6615612"/>
              <a:gd name="connsiteX1220" fmla="*/ 2327635 w 6009131"/>
              <a:gd name="connsiteY1220" fmla="*/ 3295158 h 6615612"/>
              <a:gd name="connsiteX1221" fmla="*/ 2309430 w 6009131"/>
              <a:gd name="connsiteY1221" fmla="*/ 3276953 h 6615612"/>
              <a:gd name="connsiteX1222" fmla="*/ 2310730 w 6009131"/>
              <a:gd name="connsiteY1222" fmla="*/ 3225588 h 6615612"/>
              <a:gd name="connsiteX1223" fmla="*/ 2408907 w 6009131"/>
              <a:gd name="connsiteY1223" fmla="*/ 3200232 h 6615612"/>
              <a:gd name="connsiteX1224" fmla="*/ 2454419 w 6009131"/>
              <a:gd name="connsiteY1224" fmla="*/ 3186579 h 6615612"/>
              <a:gd name="connsiteX1225" fmla="*/ 2518136 w 6009131"/>
              <a:gd name="connsiteY1225" fmla="*/ 3141716 h 6615612"/>
              <a:gd name="connsiteX1226" fmla="*/ 2544143 w 6009131"/>
              <a:gd name="connsiteY1226" fmla="*/ 3076048 h 6615612"/>
              <a:gd name="connsiteX1227" fmla="*/ 2544143 w 6009131"/>
              <a:gd name="connsiteY1227" fmla="*/ 3025985 h 6615612"/>
              <a:gd name="connsiteX1228" fmla="*/ 2573402 w 6009131"/>
              <a:gd name="connsiteY1228" fmla="*/ 2969419 h 6615612"/>
              <a:gd name="connsiteX1229" fmla="*/ 2624766 w 6009131"/>
              <a:gd name="connsiteY1229" fmla="*/ 2955765 h 6615612"/>
              <a:gd name="connsiteX1230" fmla="*/ 2651586 w 6009131"/>
              <a:gd name="connsiteY1230" fmla="*/ 2943980 h 6615612"/>
              <a:gd name="connsiteX1231" fmla="*/ 3026331 w 6009131"/>
              <a:gd name="connsiteY1231" fmla="*/ 2870186 h 6615612"/>
              <a:gd name="connsiteX1232" fmla="*/ 3049332 w 6009131"/>
              <a:gd name="connsiteY1232" fmla="*/ 2882945 h 6615612"/>
              <a:gd name="connsiteX1233" fmla="*/ 3074688 w 6009131"/>
              <a:gd name="connsiteY1233" fmla="*/ 2891398 h 6615612"/>
              <a:gd name="connsiteX1234" fmla="*/ 3091593 w 6009131"/>
              <a:gd name="connsiteY1234" fmla="*/ 2895949 h 6615612"/>
              <a:gd name="connsiteX1235" fmla="*/ 3131254 w 6009131"/>
              <a:gd name="connsiteY1235" fmla="*/ 2930408 h 6615612"/>
              <a:gd name="connsiteX1236" fmla="*/ 3191720 w 6009131"/>
              <a:gd name="connsiteY1236" fmla="*/ 2947312 h 6615612"/>
              <a:gd name="connsiteX1237" fmla="*/ 3170264 w 6009131"/>
              <a:gd name="connsiteY1237" fmla="*/ 3008430 h 6615612"/>
              <a:gd name="connsiteX1238" fmla="*/ 3198222 w 6009131"/>
              <a:gd name="connsiteY1238" fmla="*/ 3066945 h 6615612"/>
              <a:gd name="connsiteX1239" fmla="*/ 3219678 w 6009131"/>
              <a:gd name="connsiteY1239" fmla="*/ 3066945 h 6615612"/>
              <a:gd name="connsiteX1240" fmla="*/ 3247635 w 6009131"/>
              <a:gd name="connsiteY1240" fmla="*/ 3083199 h 6615612"/>
              <a:gd name="connsiteX1241" fmla="*/ 3255438 w 6009131"/>
              <a:gd name="connsiteY1241" fmla="*/ 3111807 h 6615612"/>
              <a:gd name="connsiteX1242" fmla="*/ 3270391 w 6009131"/>
              <a:gd name="connsiteY1242" fmla="*/ 3154719 h 6615612"/>
              <a:gd name="connsiteX1243" fmla="*/ 3226180 w 6009131"/>
              <a:gd name="connsiteY1243" fmla="*/ 3197630 h 6615612"/>
              <a:gd name="connsiteX1244" fmla="*/ 3185218 w 6009131"/>
              <a:gd name="connsiteY1244" fmla="*/ 3219087 h 6615612"/>
              <a:gd name="connsiteX1245" fmla="*/ 3172865 w 6009131"/>
              <a:gd name="connsiteY1245" fmla="*/ 3295158 h 6615612"/>
              <a:gd name="connsiteX1246" fmla="*/ 3169615 w 6009131"/>
              <a:gd name="connsiteY1246" fmla="*/ 3330918 h 6615612"/>
              <a:gd name="connsiteX1247" fmla="*/ 3146858 w 6009131"/>
              <a:gd name="connsiteY1247" fmla="*/ 3336119 h 6615612"/>
              <a:gd name="connsiteX1248" fmla="*/ 3114999 w 6009131"/>
              <a:gd name="connsiteY1248" fmla="*/ 3304911 h 6615612"/>
              <a:gd name="connsiteX1249" fmla="*/ 3101345 w 6009131"/>
              <a:gd name="connsiteY1249" fmla="*/ 3291907 h 6615612"/>
              <a:gd name="connsiteX1250" fmla="*/ 3040229 w 6009131"/>
              <a:gd name="connsiteY1250" fmla="*/ 3243143 h 6615612"/>
              <a:gd name="connsiteX1251" fmla="*/ 3036327 w 6009131"/>
              <a:gd name="connsiteY1251" fmla="*/ 3224938 h 6615612"/>
              <a:gd name="connsiteX1252" fmla="*/ 3023974 w 6009131"/>
              <a:gd name="connsiteY1252" fmla="*/ 3191129 h 6615612"/>
              <a:gd name="connsiteX1253" fmla="*/ 2998617 w 6009131"/>
              <a:gd name="connsiteY1253" fmla="*/ 3200231 h 6615612"/>
              <a:gd name="connsiteX1254" fmla="*/ 2939452 w 6009131"/>
              <a:gd name="connsiteY1254" fmla="*/ 3241192 h 6615612"/>
              <a:gd name="connsiteX1255" fmla="*/ 2938801 w 6009131"/>
              <a:gd name="connsiteY1255" fmla="*/ 3189179 h 6615612"/>
              <a:gd name="connsiteX1256" fmla="*/ 2927749 w 6009131"/>
              <a:gd name="connsiteY1256" fmla="*/ 3150168 h 6615612"/>
              <a:gd name="connsiteX1257" fmla="*/ 2899790 w 6009131"/>
              <a:gd name="connsiteY1257" fmla="*/ 3117659 h 6615612"/>
              <a:gd name="connsiteX1258" fmla="*/ 2802264 w 6009131"/>
              <a:gd name="connsiteY1258" fmla="*/ 3043539 h 6615612"/>
              <a:gd name="connsiteX1259" fmla="*/ 2774957 w 6009131"/>
              <a:gd name="connsiteY1259" fmla="*/ 3017532 h 6615612"/>
              <a:gd name="connsiteX1260" fmla="*/ 2735296 w 6009131"/>
              <a:gd name="connsiteY1260" fmla="*/ 2990224 h 6615612"/>
              <a:gd name="connsiteX1261" fmla="*/ 2692384 w 6009131"/>
              <a:gd name="connsiteY1261" fmla="*/ 2926507 h 6615612"/>
              <a:gd name="connsiteX1262" fmla="*/ 2741148 w 6009131"/>
              <a:gd name="connsiteY1262" fmla="*/ 2908301 h 6615612"/>
              <a:gd name="connsiteX1263" fmla="*/ 2780808 w 6009131"/>
              <a:gd name="connsiteY1263" fmla="*/ 2895299 h 6615612"/>
              <a:gd name="connsiteX1264" fmla="*/ 2823720 w 6009131"/>
              <a:gd name="connsiteY1264" fmla="*/ 2908301 h 6615612"/>
              <a:gd name="connsiteX1265" fmla="*/ 2834123 w 6009131"/>
              <a:gd name="connsiteY1265" fmla="*/ 2919355 h 6615612"/>
              <a:gd name="connsiteX1266" fmla="*/ 2895890 w 6009131"/>
              <a:gd name="connsiteY1266" fmla="*/ 2931058 h 6615612"/>
              <a:gd name="connsiteX1267" fmla="*/ 2942702 w 6009131"/>
              <a:gd name="connsiteY1267" fmla="*/ 2908301 h 6615612"/>
              <a:gd name="connsiteX1268" fmla="*/ 2999919 w 6009131"/>
              <a:gd name="connsiteY1268" fmla="*/ 2876444 h 6615612"/>
              <a:gd name="connsiteX1269" fmla="*/ 3026331 w 6009131"/>
              <a:gd name="connsiteY1269" fmla="*/ 2870186 h 6615612"/>
              <a:gd name="connsiteX1270" fmla="*/ 3290548 w 6009131"/>
              <a:gd name="connsiteY1270" fmla="*/ 2369954 h 6615612"/>
              <a:gd name="connsiteX1271" fmla="*/ 3304201 w 6009131"/>
              <a:gd name="connsiteY1271" fmla="*/ 2377106 h 6615612"/>
              <a:gd name="connsiteX1272" fmla="*/ 3354915 w 6009131"/>
              <a:gd name="connsiteY1272" fmla="*/ 2391410 h 6615612"/>
              <a:gd name="connsiteX1273" fmla="*/ 3442689 w 6009131"/>
              <a:gd name="connsiteY1273" fmla="*/ 2427820 h 6615612"/>
              <a:gd name="connsiteX1274" fmla="*/ 3445940 w 6009131"/>
              <a:gd name="connsiteY1274" fmla="*/ 2458378 h 6615612"/>
              <a:gd name="connsiteX1275" fmla="*/ 3426434 w 6009131"/>
              <a:gd name="connsiteY1275" fmla="*/ 2494788 h 6615612"/>
              <a:gd name="connsiteX1276" fmla="*/ 3414731 w 6009131"/>
              <a:gd name="connsiteY1276" fmla="*/ 2547453 h 6615612"/>
              <a:gd name="connsiteX1277" fmla="*/ 3369869 w 6009131"/>
              <a:gd name="connsiteY1277" fmla="*/ 2571509 h 6615612"/>
              <a:gd name="connsiteX1278" fmla="*/ 3348414 w 6009131"/>
              <a:gd name="connsiteY1278" fmla="*/ 2584512 h 6615612"/>
              <a:gd name="connsiteX1279" fmla="*/ 3354264 w 6009131"/>
              <a:gd name="connsiteY1279" fmla="*/ 2606619 h 6615612"/>
              <a:gd name="connsiteX1280" fmla="*/ 3388724 w 6009131"/>
              <a:gd name="connsiteY1280" fmla="*/ 2650181 h 6615612"/>
              <a:gd name="connsiteX1281" fmla="*/ 3364017 w 6009131"/>
              <a:gd name="connsiteY1281" fmla="*/ 2696344 h 6615612"/>
              <a:gd name="connsiteX1282" fmla="*/ 3357516 w 6009131"/>
              <a:gd name="connsiteY1282" fmla="*/ 2712598 h 6615612"/>
              <a:gd name="connsiteX1283" fmla="*/ 3291198 w 6009131"/>
              <a:gd name="connsiteY1283" fmla="*/ 2762661 h 6615612"/>
              <a:gd name="connsiteX1284" fmla="*/ 3252838 w 6009131"/>
              <a:gd name="connsiteY1284" fmla="*/ 2778265 h 6615612"/>
              <a:gd name="connsiteX1285" fmla="*/ 3250887 w 6009131"/>
              <a:gd name="connsiteY1285" fmla="*/ 2835482 h 6615612"/>
              <a:gd name="connsiteX1286" fmla="*/ 3268441 w 6009131"/>
              <a:gd name="connsiteY1286" fmla="*/ 2853686 h 6615612"/>
              <a:gd name="connsiteX1287" fmla="*/ 3270391 w 6009131"/>
              <a:gd name="connsiteY1287" fmla="*/ 2875142 h 6615612"/>
              <a:gd name="connsiteX1288" fmla="*/ 3248286 w 6009131"/>
              <a:gd name="connsiteY1288" fmla="*/ 2942761 h 6615612"/>
              <a:gd name="connsiteX1289" fmla="*/ 3239183 w 6009131"/>
              <a:gd name="connsiteY1289" fmla="*/ 2957714 h 6615612"/>
              <a:gd name="connsiteX1290" fmla="*/ 3230081 w 6009131"/>
              <a:gd name="connsiteY1290" fmla="*/ 3018181 h 6615612"/>
              <a:gd name="connsiteX1291" fmla="*/ 3219679 w 6009131"/>
              <a:gd name="connsiteY1291" fmla="*/ 3040287 h 6615612"/>
              <a:gd name="connsiteX1292" fmla="*/ 3198223 w 6009131"/>
              <a:gd name="connsiteY1292" fmla="*/ 3031834 h 6615612"/>
              <a:gd name="connsiteX1293" fmla="*/ 3222278 w 6009131"/>
              <a:gd name="connsiteY1293" fmla="*/ 2946011 h 6615612"/>
              <a:gd name="connsiteX1294" fmla="*/ 3172865 w 6009131"/>
              <a:gd name="connsiteY1294" fmla="*/ 2897249 h 6615612"/>
              <a:gd name="connsiteX1295" fmla="*/ 3152060 w 6009131"/>
              <a:gd name="connsiteY1295" fmla="*/ 2892047 h 6615612"/>
              <a:gd name="connsiteX1296" fmla="*/ 3129303 w 6009131"/>
              <a:gd name="connsiteY1296" fmla="*/ 2890746 h 6615612"/>
              <a:gd name="connsiteX1297" fmla="*/ 3049332 w 6009131"/>
              <a:gd name="connsiteY1297" fmla="*/ 2839382 h 6615612"/>
              <a:gd name="connsiteX1298" fmla="*/ 3021373 w 6009131"/>
              <a:gd name="connsiteY1298" fmla="*/ 2838732 h 6615612"/>
              <a:gd name="connsiteX1299" fmla="*/ 2993416 w 6009131"/>
              <a:gd name="connsiteY1299" fmla="*/ 2845884 h 6615612"/>
              <a:gd name="connsiteX1300" fmla="*/ 2979112 w 6009131"/>
              <a:gd name="connsiteY1300" fmla="*/ 2855637 h 6615612"/>
              <a:gd name="connsiteX1301" fmla="*/ 2973910 w 6009131"/>
              <a:gd name="connsiteY1301" fmla="*/ 2824428 h 6615612"/>
              <a:gd name="connsiteX1302" fmla="*/ 3007071 w 6009131"/>
              <a:gd name="connsiteY1302" fmla="*/ 2811425 h 6615612"/>
              <a:gd name="connsiteX1303" fmla="*/ 3078590 w 6009131"/>
              <a:gd name="connsiteY1303" fmla="*/ 2784117 h 6615612"/>
              <a:gd name="connsiteX1304" fmla="*/ 3094194 w 6009131"/>
              <a:gd name="connsiteY1304" fmla="*/ 2747056 h 6615612"/>
              <a:gd name="connsiteX1305" fmla="*/ 3056484 w 6009131"/>
              <a:gd name="connsiteY1305" fmla="*/ 2723000 h 6615612"/>
              <a:gd name="connsiteX1306" fmla="*/ 3012271 w 6009131"/>
              <a:gd name="connsiteY1306" fmla="*/ 2721700 h 6615612"/>
              <a:gd name="connsiteX1307" fmla="*/ 2973261 w 6009131"/>
              <a:gd name="connsiteY1307" fmla="*/ 2708047 h 6615612"/>
              <a:gd name="connsiteX1308" fmla="*/ 3023325 w 6009131"/>
              <a:gd name="connsiteY1308" fmla="*/ 2662534 h 6615612"/>
              <a:gd name="connsiteX1309" fmla="*/ 3043480 w 6009131"/>
              <a:gd name="connsiteY1309" fmla="*/ 2613120 h 6615612"/>
              <a:gd name="connsiteX1310" fmla="*/ 3062985 w 6009131"/>
              <a:gd name="connsiteY1310" fmla="*/ 2556555 h 6615612"/>
              <a:gd name="connsiteX1311" fmla="*/ 3088992 w 6009131"/>
              <a:gd name="connsiteY1311" fmla="*/ 2496739 h 6615612"/>
              <a:gd name="connsiteX1312" fmla="*/ 3100695 w 6009131"/>
              <a:gd name="connsiteY1312" fmla="*/ 2505841 h 6615612"/>
              <a:gd name="connsiteX1313" fmla="*/ 3118250 w 6009131"/>
              <a:gd name="connsiteY1313" fmla="*/ 2539650 h 6615612"/>
              <a:gd name="connsiteX1314" fmla="*/ 3098745 w 6009131"/>
              <a:gd name="connsiteY1314" fmla="*/ 2625474 h 6615612"/>
              <a:gd name="connsiteX1315" fmla="*/ 3137105 w 6009131"/>
              <a:gd name="connsiteY1315" fmla="*/ 2612471 h 6615612"/>
              <a:gd name="connsiteX1316" fmla="*/ 3176766 w 6009131"/>
              <a:gd name="connsiteY1316" fmla="*/ 2584512 h 6615612"/>
              <a:gd name="connsiteX1317" fmla="*/ 3208625 w 6009131"/>
              <a:gd name="connsiteY1317" fmla="*/ 2561757 h 6615612"/>
              <a:gd name="connsiteX1318" fmla="*/ 3203423 w 6009131"/>
              <a:gd name="connsiteY1318" fmla="*/ 2507791 h 6615612"/>
              <a:gd name="connsiteX1319" fmla="*/ 3186518 w 6009131"/>
              <a:gd name="connsiteY1319" fmla="*/ 2464880 h 6615612"/>
              <a:gd name="connsiteX1320" fmla="*/ 3224230 w 6009131"/>
              <a:gd name="connsiteY1320" fmla="*/ 2410265 h 6615612"/>
              <a:gd name="connsiteX1321" fmla="*/ 3290548 w 6009131"/>
              <a:gd name="connsiteY1321" fmla="*/ 2369954 h 6615612"/>
              <a:gd name="connsiteX1322" fmla="*/ 6009131 w 6009131"/>
              <a:gd name="connsiteY1322" fmla="*/ 2343376 h 6615612"/>
              <a:gd name="connsiteX1323" fmla="*/ 6009131 w 6009131"/>
              <a:gd name="connsiteY1323" fmla="*/ 2595826 h 6615612"/>
              <a:gd name="connsiteX1324" fmla="*/ 6008085 w 6009131"/>
              <a:gd name="connsiteY1324" fmla="*/ 2594439 h 6615612"/>
              <a:gd name="connsiteX1325" fmla="*/ 6003087 w 6009131"/>
              <a:gd name="connsiteY1325" fmla="*/ 2575410 h 6615612"/>
              <a:gd name="connsiteX1326" fmla="*/ 5938720 w 6009131"/>
              <a:gd name="connsiteY1326" fmla="*/ 2491537 h 6615612"/>
              <a:gd name="connsiteX1327" fmla="*/ 5964726 w 6009131"/>
              <a:gd name="connsiteY1327" fmla="*/ 2408965 h 6615612"/>
              <a:gd name="connsiteX1328" fmla="*/ 5986833 w 6009131"/>
              <a:gd name="connsiteY1328" fmla="*/ 2386208 h 6615612"/>
              <a:gd name="connsiteX1329" fmla="*/ 6008289 w 6009131"/>
              <a:gd name="connsiteY1329" fmla="*/ 2350774 h 6615612"/>
              <a:gd name="connsiteX1330" fmla="*/ 6009131 w 6009131"/>
              <a:gd name="connsiteY1330" fmla="*/ 2059503 h 6615612"/>
              <a:gd name="connsiteX1331" fmla="*/ 6009131 w 6009131"/>
              <a:gd name="connsiteY1331" fmla="*/ 2325953 h 6615612"/>
              <a:gd name="connsiteX1332" fmla="*/ 6002436 w 6009131"/>
              <a:gd name="connsiteY1332" fmla="*/ 2305587 h 6615612"/>
              <a:gd name="connsiteX1333" fmla="*/ 5962126 w 6009131"/>
              <a:gd name="connsiteY1333" fmla="*/ 2187905 h 6615612"/>
              <a:gd name="connsiteX1334" fmla="*/ 5900359 w 6009131"/>
              <a:gd name="connsiteY1334" fmla="*/ 2078677 h 6615612"/>
              <a:gd name="connsiteX1335" fmla="*/ 5948472 w 6009131"/>
              <a:gd name="connsiteY1335" fmla="*/ 2070225 h 6615612"/>
              <a:gd name="connsiteX1336" fmla="*/ 5999836 w 6009131"/>
              <a:gd name="connsiteY1336" fmla="*/ 2059821 h 6615612"/>
              <a:gd name="connsiteX1337" fmla="*/ 3677403 w 6009131"/>
              <a:gd name="connsiteY1337" fmla="*/ 2012363 h 6615612"/>
              <a:gd name="connsiteX1338" fmla="*/ 3747621 w 6009131"/>
              <a:gd name="connsiteY1338" fmla="*/ 2042921 h 6615612"/>
              <a:gd name="connsiteX1339" fmla="*/ 3776231 w 6009131"/>
              <a:gd name="connsiteY1339" fmla="*/ 2046822 h 6615612"/>
              <a:gd name="connsiteX1340" fmla="*/ 3824344 w 6009131"/>
              <a:gd name="connsiteY1340" fmla="*/ 2048123 h 6615612"/>
              <a:gd name="connsiteX1341" fmla="*/ 3845800 w 6009131"/>
              <a:gd name="connsiteY1341" fmla="*/ 2105985 h 6615612"/>
              <a:gd name="connsiteX1342" fmla="*/ 3854251 w 6009131"/>
              <a:gd name="connsiteY1342" fmla="*/ 2125489 h 6615612"/>
              <a:gd name="connsiteX1343" fmla="*/ 3873106 w 6009131"/>
              <a:gd name="connsiteY1343" fmla="*/ 2148245 h 6615612"/>
              <a:gd name="connsiteX1344" fmla="*/ 3882209 w 6009131"/>
              <a:gd name="connsiteY1344" fmla="*/ 2162549 h 6615612"/>
              <a:gd name="connsiteX1345" fmla="*/ 3955680 w 6009131"/>
              <a:gd name="connsiteY1345" fmla="*/ 2174902 h 6615612"/>
              <a:gd name="connsiteX1346" fmla="*/ 3977135 w 6009131"/>
              <a:gd name="connsiteY1346" fmla="*/ 2166450 h 6615612"/>
              <a:gd name="connsiteX1347" fmla="*/ 4020696 w 6009131"/>
              <a:gd name="connsiteY1347" fmla="*/ 2123538 h 6615612"/>
              <a:gd name="connsiteX1348" fmla="*/ 4000541 w 6009131"/>
              <a:gd name="connsiteY1348" fmla="*/ 2185304 h 6615612"/>
              <a:gd name="connsiteX1349" fmla="*/ 3965431 w 6009131"/>
              <a:gd name="connsiteY1349" fmla="*/ 2249022 h 6615612"/>
              <a:gd name="connsiteX1350" fmla="*/ 4028499 w 6009131"/>
              <a:gd name="connsiteY1350" fmla="*/ 2252272 h 6615612"/>
              <a:gd name="connsiteX1351" fmla="*/ 4049954 w 6009131"/>
              <a:gd name="connsiteY1351" fmla="*/ 2258775 h 6615612"/>
              <a:gd name="connsiteX1352" fmla="*/ 4067510 w 6009131"/>
              <a:gd name="connsiteY1352" fmla="*/ 2276980 h 6615612"/>
              <a:gd name="connsiteX1353" fmla="*/ 4077913 w 6009131"/>
              <a:gd name="connsiteY1353" fmla="*/ 2258124 h 6615612"/>
              <a:gd name="connsiteX1354" fmla="*/ 4113673 w 6009131"/>
              <a:gd name="connsiteY1354" fmla="*/ 2221714 h 6615612"/>
              <a:gd name="connsiteX1355" fmla="*/ 4132528 w 6009131"/>
              <a:gd name="connsiteY1355" fmla="*/ 2223665 h 6615612"/>
              <a:gd name="connsiteX1356" fmla="*/ 4153984 w 6009131"/>
              <a:gd name="connsiteY1356" fmla="*/ 2219764 h 6615612"/>
              <a:gd name="connsiteX1357" fmla="*/ 4211850 w 6009131"/>
              <a:gd name="connsiteY1357" fmla="*/ 2186606 h 6615612"/>
              <a:gd name="connsiteX1358" fmla="*/ 4231354 w 6009131"/>
              <a:gd name="connsiteY1358" fmla="*/ 2157998 h 6615612"/>
              <a:gd name="connsiteX1359" fmla="*/ 4293122 w 6009131"/>
              <a:gd name="connsiteY1359" fmla="*/ 2124188 h 6615612"/>
              <a:gd name="connsiteX1360" fmla="*/ 4307426 w 6009131"/>
              <a:gd name="connsiteY1360" fmla="*/ 2131991 h 6615612"/>
              <a:gd name="connsiteX1361" fmla="*/ 4338634 w 6009131"/>
              <a:gd name="connsiteY1361" fmla="*/ 2148245 h 6615612"/>
              <a:gd name="connsiteX1362" fmla="*/ 4359440 w 6009131"/>
              <a:gd name="connsiteY1362" fmla="*/ 2113785 h 6615612"/>
              <a:gd name="connsiteX1363" fmla="*/ 4348386 w 6009131"/>
              <a:gd name="connsiteY1363" fmla="*/ 2079977 h 6615612"/>
              <a:gd name="connsiteX1364" fmla="*/ 4355538 w 6009131"/>
              <a:gd name="connsiteY1364" fmla="*/ 2060473 h 6615612"/>
              <a:gd name="connsiteX1365" fmla="*/ 4371142 w 6009131"/>
              <a:gd name="connsiteY1365" fmla="*/ 2066324 h 6615612"/>
              <a:gd name="connsiteX1366" fmla="*/ 4408202 w 6009131"/>
              <a:gd name="connsiteY1366" fmla="*/ 2132641 h 6615612"/>
              <a:gd name="connsiteX1367" fmla="*/ 4362691 w 6009131"/>
              <a:gd name="connsiteY1367" fmla="*/ 2210662 h 6615612"/>
              <a:gd name="connsiteX1368" fmla="*/ 4417955 w 6009131"/>
              <a:gd name="connsiteY1368" fmla="*/ 2187256 h 6615612"/>
              <a:gd name="connsiteX1369" fmla="*/ 4438761 w 6009131"/>
              <a:gd name="connsiteY1369" fmla="*/ 2234719 h 6615612"/>
              <a:gd name="connsiteX1370" fmla="*/ 4451764 w 6009131"/>
              <a:gd name="connsiteY1370" fmla="*/ 2247721 h 6615612"/>
              <a:gd name="connsiteX1371" fmla="*/ 4503129 w 6009131"/>
              <a:gd name="connsiteY1371" fmla="*/ 2327043 h 6615612"/>
              <a:gd name="connsiteX1372" fmla="*/ 4525235 w 6009131"/>
              <a:gd name="connsiteY1372" fmla="*/ 2440174 h 6615612"/>
              <a:gd name="connsiteX1373" fmla="*/ 4515482 w 6009131"/>
              <a:gd name="connsiteY1373" fmla="*/ 2460979 h 6615612"/>
              <a:gd name="connsiteX1374" fmla="*/ 4516782 w 6009131"/>
              <a:gd name="connsiteY1374" fmla="*/ 2531199 h 6615612"/>
              <a:gd name="connsiteX1375" fmla="*/ 4548641 w 6009131"/>
              <a:gd name="connsiteY1375" fmla="*/ 2563057 h 6615612"/>
              <a:gd name="connsiteX1376" fmla="*/ 4555143 w 6009131"/>
              <a:gd name="connsiteY1376" fmla="*/ 2604018 h 6615612"/>
              <a:gd name="connsiteX1377" fmla="*/ 4577898 w 6009131"/>
              <a:gd name="connsiteY1377" fmla="*/ 2655383 h 6615612"/>
              <a:gd name="connsiteX1378" fmla="*/ 4601955 w 6009131"/>
              <a:gd name="connsiteY1378" fmla="*/ 2734054 h 6615612"/>
              <a:gd name="connsiteX1379" fmla="*/ 4588302 w 6009131"/>
              <a:gd name="connsiteY1379" fmla="*/ 2747707 h 6615612"/>
              <a:gd name="connsiteX1380" fmla="*/ 4585701 w 6009131"/>
              <a:gd name="connsiteY1380" fmla="*/ 2778916 h 6615612"/>
              <a:gd name="connsiteX1381" fmla="*/ 4602605 w 6009131"/>
              <a:gd name="connsiteY1381" fmla="*/ 2796471 h 6615612"/>
              <a:gd name="connsiteX1382" fmla="*/ 4643567 w 6009131"/>
              <a:gd name="connsiteY1382" fmla="*/ 2876442 h 6615612"/>
              <a:gd name="connsiteX1383" fmla="*/ 4665673 w 6009131"/>
              <a:gd name="connsiteY1383" fmla="*/ 2923906 h 6615612"/>
              <a:gd name="connsiteX1384" fmla="*/ 4653320 w 6009131"/>
              <a:gd name="connsiteY1384" fmla="*/ 2988274 h 6615612"/>
              <a:gd name="connsiteX1385" fmla="*/ 4633163 w 6009131"/>
              <a:gd name="connsiteY1385" fmla="*/ 2991524 h 6615612"/>
              <a:gd name="connsiteX1386" fmla="*/ 4594154 w 6009131"/>
              <a:gd name="connsiteY1386" fmla="*/ 2953814 h 6615612"/>
              <a:gd name="connsiteX1387" fmla="*/ 4574648 w 6009131"/>
              <a:gd name="connsiteY1387" fmla="*/ 2966167 h 6615612"/>
              <a:gd name="connsiteX1388" fmla="*/ 4520683 w 6009131"/>
              <a:gd name="connsiteY1388" fmla="*/ 3018832 h 6615612"/>
              <a:gd name="connsiteX1389" fmla="*/ 4451114 w 6009131"/>
              <a:gd name="connsiteY1389" fmla="*/ 3053292 h 6615612"/>
              <a:gd name="connsiteX1390" fmla="*/ 4375694 w 6009131"/>
              <a:gd name="connsiteY1390" fmla="*/ 3101404 h 6615612"/>
              <a:gd name="connsiteX1391" fmla="*/ 4227453 w 6009131"/>
              <a:gd name="connsiteY1391" fmla="*/ 3160571 h 6615612"/>
              <a:gd name="connsiteX1392" fmla="*/ 4212499 w 6009131"/>
              <a:gd name="connsiteY1392" fmla="*/ 3198281 h 6615612"/>
              <a:gd name="connsiteX1393" fmla="*/ 4248909 w 6009131"/>
              <a:gd name="connsiteY1393" fmla="*/ 3233390 h 6615612"/>
              <a:gd name="connsiteX1394" fmla="*/ 4261913 w 6009131"/>
              <a:gd name="connsiteY1394" fmla="*/ 3278252 h 6615612"/>
              <a:gd name="connsiteX1395" fmla="*/ 4267113 w 6009131"/>
              <a:gd name="connsiteY1395" fmla="*/ 3317913 h 6615612"/>
              <a:gd name="connsiteX1396" fmla="*/ 4283369 w 6009131"/>
              <a:gd name="connsiteY1396" fmla="*/ 3349122 h 6615612"/>
              <a:gd name="connsiteX1397" fmla="*/ 4298973 w 6009131"/>
              <a:gd name="connsiteY1397" fmla="*/ 3373829 h 6615612"/>
              <a:gd name="connsiteX1398" fmla="*/ 4361390 w 6009131"/>
              <a:gd name="connsiteY1398" fmla="*/ 3424542 h 6615612"/>
              <a:gd name="connsiteX1399" fmla="*/ 4432909 w 6009131"/>
              <a:gd name="connsiteY1399" fmla="*/ 3483059 h 6615612"/>
              <a:gd name="connsiteX1400" fmla="*/ 4499227 w 6009131"/>
              <a:gd name="connsiteY1400" fmla="*/ 3537023 h 6615612"/>
              <a:gd name="connsiteX1401" fmla="*/ 4500528 w 6009131"/>
              <a:gd name="connsiteY1401" fmla="*/ 3576034 h 6615612"/>
              <a:gd name="connsiteX1402" fmla="*/ 4441361 w 6009131"/>
              <a:gd name="connsiteY1402" fmla="*/ 3633900 h 6615612"/>
              <a:gd name="connsiteX1403" fmla="*/ 4384796 w 6009131"/>
              <a:gd name="connsiteY1403" fmla="*/ 3680061 h 6615612"/>
              <a:gd name="connsiteX1404" fmla="*/ 4326281 w 6009131"/>
              <a:gd name="connsiteY1404" fmla="*/ 3721023 h 6615612"/>
              <a:gd name="connsiteX1405" fmla="*/ 4370492 w 6009131"/>
              <a:gd name="connsiteY1405" fmla="*/ 3765235 h 6615612"/>
              <a:gd name="connsiteX1406" fmla="*/ 4375043 w 6009131"/>
              <a:gd name="connsiteY1406" fmla="*/ 3799045 h 6615612"/>
              <a:gd name="connsiteX1407" fmla="*/ 4385446 w 6009131"/>
              <a:gd name="connsiteY1407" fmla="*/ 3832204 h 6615612"/>
              <a:gd name="connsiteX1408" fmla="*/ 4403002 w 6009131"/>
              <a:gd name="connsiteY1408" fmla="*/ 3857560 h 6615612"/>
              <a:gd name="connsiteX1409" fmla="*/ 4372442 w 6009131"/>
              <a:gd name="connsiteY1409" fmla="*/ 3844557 h 6615612"/>
              <a:gd name="connsiteX1410" fmla="*/ 4349687 w 6009131"/>
              <a:gd name="connsiteY1410" fmla="*/ 3822451 h 6615612"/>
              <a:gd name="connsiteX1411" fmla="*/ 4323029 w 6009131"/>
              <a:gd name="connsiteY1411" fmla="*/ 3819850 h 6615612"/>
              <a:gd name="connsiteX1412" fmla="*/ 4307426 w 6009131"/>
              <a:gd name="connsiteY1412" fmla="*/ 3827002 h 6615612"/>
              <a:gd name="connsiteX1413" fmla="*/ 4252160 w 6009131"/>
              <a:gd name="connsiteY1413" fmla="*/ 3840006 h 6615612"/>
              <a:gd name="connsiteX1414" fmla="*/ 4216401 w 6009131"/>
              <a:gd name="connsiteY1414" fmla="*/ 3844557 h 6615612"/>
              <a:gd name="connsiteX1415" fmla="*/ 4200145 w 6009131"/>
              <a:gd name="connsiteY1415" fmla="*/ 3841956 h 6615612"/>
              <a:gd name="connsiteX1416" fmla="*/ 4101319 w 6009131"/>
              <a:gd name="connsiteY1416" fmla="*/ 3899821 h 6615612"/>
              <a:gd name="connsiteX1417" fmla="*/ 4068810 w 6009131"/>
              <a:gd name="connsiteY1417" fmla="*/ 3899172 h 6615612"/>
              <a:gd name="connsiteX1418" fmla="*/ 3990789 w 6009131"/>
              <a:gd name="connsiteY1418" fmla="*/ 3867313 h 6615612"/>
              <a:gd name="connsiteX1419" fmla="*/ 3958930 w 6009131"/>
              <a:gd name="connsiteY1419" fmla="*/ 3878367 h 6615612"/>
              <a:gd name="connsiteX1420" fmla="*/ 3919918 w 6009131"/>
              <a:gd name="connsiteY1420" fmla="*/ 3930381 h 6615612"/>
              <a:gd name="connsiteX1421" fmla="*/ 3890011 w 6009131"/>
              <a:gd name="connsiteY1421" fmla="*/ 3876415 h 6615612"/>
              <a:gd name="connsiteX1422" fmla="*/ 3828894 w 6009131"/>
              <a:gd name="connsiteY1422" fmla="*/ 3879016 h 6615612"/>
              <a:gd name="connsiteX1423" fmla="*/ 3791184 w 6009131"/>
              <a:gd name="connsiteY1423" fmla="*/ 3843256 h 6615612"/>
              <a:gd name="connsiteX1424" fmla="*/ 3734619 w 6009131"/>
              <a:gd name="connsiteY1424" fmla="*/ 3841306 h 6615612"/>
              <a:gd name="connsiteX1425" fmla="*/ 3649446 w 6009131"/>
              <a:gd name="connsiteY1425" fmla="*/ 3814648 h 6615612"/>
              <a:gd name="connsiteX1426" fmla="*/ 3618237 w 6009131"/>
              <a:gd name="connsiteY1426" fmla="*/ 3808798 h 6615612"/>
              <a:gd name="connsiteX1427" fmla="*/ 3614335 w 6009131"/>
              <a:gd name="connsiteY1427" fmla="*/ 3844557 h 6615612"/>
              <a:gd name="connsiteX1428" fmla="*/ 3616936 w 6009131"/>
              <a:gd name="connsiteY1428" fmla="*/ 3861462 h 6615612"/>
              <a:gd name="connsiteX1429" fmla="*/ 3598732 w 6009131"/>
              <a:gd name="connsiteY1429" fmla="*/ 3854310 h 6615612"/>
              <a:gd name="connsiteX1430" fmla="*/ 3573374 w 6009131"/>
              <a:gd name="connsiteY1430" fmla="*/ 3854310 h 6615612"/>
              <a:gd name="connsiteX1431" fmla="*/ 3529813 w 6009131"/>
              <a:gd name="connsiteY1431" fmla="*/ 3860811 h 6615612"/>
              <a:gd name="connsiteX1432" fmla="*/ 3477149 w 6009131"/>
              <a:gd name="connsiteY1432" fmla="*/ 3849759 h 6615612"/>
              <a:gd name="connsiteX1433" fmla="*/ 3490152 w 6009131"/>
              <a:gd name="connsiteY1433" fmla="*/ 3757433 h 6615612"/>
              <a:gd name="connsiteX1434" fmla="*/ 3490802 w 6009131"/>
              <a:gd name="connsiteY1434" fmla="*/ 3745079 h 6615612"/>
              <a:gd name="connsiteX1435" fmla="*/ 3481700 w 6009131"/>
              <a:gd name="connsiteY1435" fmla="*/ 3700217 h 6615612"/>
              <a:gd name="connsiteX1436" fmla="*/ 3555820 w 6009131"/>
              <a:gd name="connsiteY1436" fmla="*/ 3564980 h 6615612"/>
              <a:gd name="connsiteX1437" fmla="*/ 3569474 w 6009131"/>
              <a:gd name="connsiteY1437" fmla="*/ 3551327 h 6615612"/>
              <a:gd name="connsiteX1438" fmla="*/ 3558421 w 6009131"/>
              <a:gd name="connsiteY1438" fmla="*/ 3497362 h 6615612"/>
              <a:gd name="connsiteX1439" fmla="*/ 3421233 w 6009131"/>
              <a:gd name="connsiteY1439" fmla="*/ 3458351 h 6615612"/>
              <a:gd name="connsiteX1440" fmla="*/ 3348414 w 6009131"/>
              <a:gd name="connsiteY1440" fmla="*/ 3457701 h 6615612"/>
              <a:gd name="connsiteX1441" fmla="*/ 3341261 w 6009131"/>
              <a:gd name="connsiteY1441" fmla="*/ 3447948 h 6615612"/>
              <a:gd name="connsiteX1442" fmla="*/ 3299000 w 6009131"/>
              <a:gd name="connsiteY1442" fmla="*/ 3381630 h 6615612"/>
              <a:gd name="connsiteX1443" fmla="*/ 3287947 w 6009131"/>
              <a:gd name="connsiteY1443" fmla="*/ 3359524 h 6615612"/>
              <a:gd name="connsiteX1444" fmla="*/ 3305501 w 6009131"/>
              <a:gd name="connsiteY1444" fmla="*/ 3328317 h 6615612"/>
              <a:gd name="connsiteX1445" fmla="*/ 3293149 w 6009131"/>
              <a:gd name="connsiteY1445" fmla="*/ 3281503 h 6615612"/>
              <a:gd name="connsiteX1446" fmla="*/ 3257389 w 6009131"/>
              <a:gd name="connsiteY1446" fmla="*/ 3245093 h 6615612"/>
              <a:gd name="connsiteX1447" fmla="*/ 3267791 w 6009131"/>
              <a:gd name="connsiteY1447" fmla="*/ 3188528 h 6615612"/>
              <a:gd name="connsiteX1448" fmla="*/ 3285346 w 6009131"/>
              <a:gd name="connsiteY1448" fmla="*/ 3122860 h 6615612"/>
              <a:gd name="connsiteX1449" fmla="*/ 3259339 w 6009131"/>
              <a:gd name="connsiteY1449" fmla="*/ 3044188 h 6615612"/>
              <a:gd name="connsiteX1450" fmla="*/ 3237233 w 6009131"/>
              <a:gd name="connsiteY1450" fmla="*/ 2986322 h 6615612"/>
              <a:gd name="connsiteX1451" fmla="*/ 3273643 w 6009131"/>
              <a:gd name="connsiteY1451" fmla="*/ 2916754 h 6615612"/>
              <a:gd name="connsiteX1452" fmla="*/ 3292498 w 6009131"/>
              <a:gd name="connsiteY1452" fmla="*/ 2880995 h 6615612"/>
              <a:gd name="connsiteX1453" fmla="*/ 3290548 w 6009131"/>
              <a:gd name="connsiteY1453" fmla="*/ 2854337 h 6615612"/>
              <a:gd name="connsiteX1454" fmla="*/ 3250237 w 6009131"/>
              <a:gd name="connsiteY1454" fmla="*/ 2791920 h 6615612"/>
              <a:gd name="connsiteX1455" fmla="*/ 3302902 w 6009131"/>
              <a:gd name="connsiteY1455" fmla="*/ 2790619 h 6615612"/>
              <a:gd name="connsiteX1456" fmla="*/ 3336711 w 6009131"/>
              <a:gd name="connsiteY1456" fmla="*/ 2778916 h 6615612"/>
              <a:gd name="connsiteX1457" fmla="*/ 3382873 w 6009131"/>
              <a:gd name="connsiteY1457" fmla="*/ 2751609 h 6615612"/>
              <a:gd name="connsiteX1458" fmla="*/ 3383523 w 6009131"/>
              <a:gd name="connsiteY1458" fmla="*/ 2743156 h 6615612"/>
              <a:gd name="connsiteX1459" fmla="*/ 3388725 w 6009131"/>
              <a:gd name="connsiteY1459" fmla="*/ 2707397 h 6615612"/>
              <a:gd name="connsiteX1460" fmla="*/ 3379621 w 6009131"/>
              <a:gd name="connsiteY1460" fmla="*/ 2611170 h 6615612"/>
              <a:gd name="connsiteX1461" fmla="*/ 3375070 w 6009131"/>
              <a:gd name="connsiteY1461" fmla="*/ 2600768 h 6615612"/>
              <a:gd name="connsiteX1462" fmla="*/ 3384174 w 6009131"/>
              <a:gd name="connsiteY1462" fmla="*/ 2587764 h 6615612"/>
              <a:gd name="connsiteX1463" fmla="*/ 3440088 w 6009131"/>
              <a:gd name="connsiteY1463" fmla="*/ 2526648 h 6615612"/>
              <a:gd name="connsiteX1464" fmla="*/ 3466746 w 6009131"/>
              <a:gd name="connsiteY1464" fmla="*/ 2460979 h 6615612"/>
              <a:gd name="connsiteX1465" fmla="*/ 3458293 w 6009131"/>
              <a:gd name="connsiteY1465" fmla="*/ 2411566 h 6615612"/>
              <a:gd name="connsiteX1466" fmla="*/ 3425784 w 6009131"/>
              <a:gd name="connsiteY1466" fmla="*/ 2374506 h 6615612"/>
              <a:gd name="connsiteX1467" fmla="*/ 3460893 w 6009131"/>
              <a:gd name="connsiteY1467" fmla="*/ 2340047 h 6615612"/>
              <a:gd name="connsiteX1468" fmla="*/ 3481049 w 6009131"/>
              <a:gd name="connsiteY1468" fmla="*/ 2329644 h 6615612"/>
              <a:gd name="connsiteX1469" fmla="*/ 3553870 w 6009131"/>
              <a:gd name="connsiteY1469" fmla="*/ 2329644 h 6615612"/>
              <a:gd name="connsiteX1470" fmla="*/ 3566873 w 6009131"/>
              <a:gd name="connsiteY1470" fmla="*/ 2357601 h 6615612"/>
              <a:gd name="connsiteX1471" fmla="*/ 3561671 w 6009131"/>
              <a:gd name="connsiteY1471" fmla="*/ 2381009 h 6615612"/>
              <a:gd name="connsiteX1472" fmla="*/ 3588979 w 6009131"/>
              <a:gd name="connsiteY1472" fmla="*/ 2392711 h 6615612"/>
              <a:gd name="connsiteX1473" fmla="*/ 3642294 w 6009131"/>
              <a:gd name="connsiteY1473" fmla="*/ 2392711 h 6615612"/>
              <a:gd name="connsiteX1474" fmla="*/ 3656598 w 6009131"/>
              <a:gd name="connsiteY1474" fmla="*/ 2377757 h 6615612"/>
              <a:gd name="connsiteX1475" fmla="*/ 3670251 w 6009131"/>
              <a:gd name="connsiteY1475" fmla="*/ 2302337 h 6615612"/>
              <a:gd name="connsiteX1476" fmla="*/ 3754775 w 6009131"/>
              <a:gd name="connsiteY1476" fmla="*/ 2315340 h 6615612"/>
              <a:gd name="connsiteX1477" fmla="*/ 3787283 w 6009131"/>
              <a:gd name="connsiteY1477" fmla="*/ 2300385 h 6615612"/>
              <a:gd name="connsiteX1478" fmla="*/ 3756725 w 6009131"/>
              <a:gd name="connsiteY1478" fmla="*/ 2271127 h 6615612"/>
              <a:gd name="connsiteX1479" fmla="*/ 3732668 w 6009131"/>
              <a:gd name="connsiteY1479" fmla="*/ 2221065 h 6615612"/>
              <a:gd name="connsiteX1480" fmla="*/ 3728768 w 6009131"/>
              <a:gd name="connsiteY1480" fmla="*/ 2204159 h 6615612"/>
              <a:gd name="connsiteX1481" fmla="*/ 3683255 w 6009131"/>
              <a:gd name="connsiteY1481" fmla="*/ 2143044 h 6615612"/>
              <a:gd name="connsiteX1482" fmla="*/ 3719015 w 6009131"/>
              <a:gd name="connsiteY1482" fmla="*/ 2131991 h 6615612"/>
              <a:gd name="connsiteX1483" fmla="*/ 3724215 w 6009131"/>
              <a:gd name="connsiteY1483" fmla="*/ 2096881 h 6615612"/>
              <a:gd name="connsiteX1484" fmla="*/ 3661149 w 6009131"/>
              <a:gd name="connsiteY1484" fmla="*/ 2033168 h 6615612"/>
              <a:gd name="connsiteX1485" fmla="*/ 3655947 w 6009131"/>
              <a:gd name="connsiteY1485" fmla="*/ 2016264 h 6615612"/>
              <a:gd name="connsiteX1486" fmla="*/ 3677403 w 6009131"/>
              <a:gd name="connsiteY1486" fmla="*/ 2012363 h 6615612"/>
              <a:gd name="connsiteX1487" fmla="*/ 5061630 w 6009131"/>
              <a:gd name="connsiteY1487" fmla="*/ 1957748 h 6615612"/>
              <a:gd name="connsiteX1488" fmla="*/ 5129248 w 6009131"/>
              <a:gd name="connsiteY1488" fmla="*/ 2016263 h 6615612"/>
              <a:gd name="connsiteX1489" fmla="*/ 5154606 w 6009131"/>
              <a:gd name="connsiteY1489" fmla="*/ 2047472 h 6615612"/>
              <a:gd name="connsiteX1490" fmla="*/ 5282690 w 6009131"/>
              <a:gd name="connsiteY1490" fmla="*/ 2042270 h 6615612"/>
              <a:gd name="connsiteX1491" fmla="*/ 5291792 w 6009131"/>
              <a:gd name="connsiteY1491" fmla="*/ 2035118 h 6615612"/>
              <a:gd name="connsiteX1492" fmla="*/ 5409474 w 6009131"/>
              <a:gd name="connsiteY1492" fmla="*/ 2034468 h 6615612"/>
              <a:gd name="connsiteX1493" fmla="*/ 5415977 w 6009131"/>
              <a:gd name="connsiteY1493" fmla="*/ 2034468 h 6615612"/>
              <a:gd name="connsiteX1494" fmla="*/ 5457588 w 6009131"/>
              <a:gd name="connsiteY1494" fmla="*/ 2035768 h 6615612"/>
              <a:gd name="connsiteX1495" fmla="*/ 5501150 w 6009131"/>
              <a:gd name="connsiteY1495" fmla="*/ 2034468 h 6615612"/>
              <a:gd name="connsiteX1496" fmla="*/ 5570068 w 6009131"/>
              <a:gd name="connsiteY1496" fmla="*/ 2032519 h 6615612"/>
              <a:gd name="connsiteX1497" fmla="*/ 5636386 w 6009131"/>
              <a:gd name="connsiteY1497" fmla="*/ 2021465 h 6615612"/>
              <a:gd name="connsiteX1498" fmla="*/ 5697504 w 6009131"/>
              <a:gd name="connsiteY1498" fmla="*/ 1998709 h 6615612"/>
              <a:gd name="connsiteX1499" fmla="*/ 5758620 w 6009131"/>
              <a:gd name="connsiteY1499" fmla="*/ 1975952 h 6615612"/>
              <a:gd name="connsiteX1500" fmla="*/ 5767072 w 6009131"/>
              <a:gd name="connsiteY1500" fmla="*/ 1974652 h 6615612"/>
              <a:gd name="connsiteX1501" fmla="*/ 5834690 w 6009131"/>
              <a:gd name="connsiteY1501" fmla="*/ 1997408 h 6615612"/>
              <a:gd name="connsiteX1502" fmla="*/ 5858747 w 6009131"/>
              <a:gd name="connsiteY1502" fmla="*/ 2021465 h 6615612"/>
              <a:gd name="connsiteX1503" fmla="*/ 5899059 w 6009131"/>
              <a:gd name="connsiteY1503" fmla="*/ 2120288 h 6615612"/>
              <a:gd name="connsiteX1504" fmla="*/ 5947172 w 6009131"/>
              <a:gd name="connsiteY1504" fmla="*/ 2209360 h 6615612"/>
              <a:gd name="connsiteX1505" fmla="*/ 5975780 w 6009131"/>
              <a:gd name="connsiteY1505" fmla="*/ 2292584 h 6615612"/>
              <a:gd name="connsiteX1506" fmla="*/ 5961474 w 6009131"/>
              <a:gd name="connsiteY1506" fmla="*/ 2386210 h 6615612"/>
              <a:gd name="connsiteX1507" fmla="*/ 5930916 w 6009131"/>
              <a:gd name="connsiteY1507" fmla="*/ 2418718 h 6615612"/>
              <a:gd name="connsiteX1508" fmla="*/ 5910111 w 6009131"/>
              <a:gd name="connsiteY1508" fmla="*/ 2473983 h 6615612"/>
              <a:gd name="connsiteX1509" fmla="*/ 5951723 w 6009131"/>
              <a:gd name="connsiteY1509" fmla="*/ 2520795 h 6615612"/>
              <a:gd name="connsiteX1510" fmla="*/ 5982281 w 6009131"/>
              <a:gd name="connsiteY1510" fmla="*/ 2570859 h 6615612"/>
              <a:gd name="connsiteX1511" fmla="*/ 5976429 w 6009131"/>
              <a:gd name="connsiteY1511" fmla="*/ 2579312 h 6615612"/>
              <a:gd name="connsiteX1512" fmla="*/ 6001136 w 6009131"/>
              <a:gd name="connsiteY1512" fmla="*/ 2659283 h 6615612"/>
              <a:gd name="connsiteX1513" fmla="*/ 6009131 w 6009131"/>
              <a:gd name="connsiteY1513" fmla="*/ 2682164 h 6615612"/>
              <a:gd name="connsiteX1514" fmla="*/ 6009131 w 6009131"/>
              <a:gd name="connsiteY1514" fmla="*/ 3038630 h 6615612"/>
              <a:gd name="connsiteX1515" fmla="*/ 5994228 w 6009131"/>
              <a:gd name="connsiteY1515" fmla="*/ 3061662 h 6615612"/>
              <a:gd name="connsiteX1516" fmla="*/ 5971227 w 6009131"/>
              <a:gd name="connsiteY1516" fmla="*/ 3094902 h 6615612"/>
              <a:gd name="connsiteX1517" fmla="*/ 5962125 w 6009131"/>
              <a:gd name="connsiteY1517" fmla="*/ 3128711 h 6615612"/>
              <a:gd name="connsiteX1518" fmla="*/ 5928316 w 6009131"/>
              <a:gd name="connsiteY1518" fmla="*/ 3196330 h 6615612"/>
              <a:gd name="connsiteX1519" fmla="*/ 6004388 w 6009131"/>
              <a:gd name="connsiteY1519" fmla="*/ 3301659 h 6615612"/>
              <a:gd name="connsiteX1520" fmla="*/ 5965376 w 6009131"/>
              <a:gd name="connsiteY1520" fmla="*/ 3297108 h 6615612"/>
              <a:gd name="connsiteX1521" fmla="*/ 5885404 w 6009131"/>
              <a:gd name="connsiteY1521" fmla="*/ 3257446 h 6615612"/>
              <a:gd name="connsiteX1522" fmla="*/ 5726111 w 6009131"/>
              <a:gd name="connsiteY1522" fmla="*/ 3249644 h 6615612"/>
              <a:gd name="connsiteX1523" fmla="*/ 5713758 w 6009131"/>
              <a:gd name="connsiteY1523" fmla="*/ 3250294 h 6615612"/>
              <a:gd name="connsiteX1524" fmla="*/ 5650041 w 6009131"/>
              <a:gd name="connsiteY1524" fmla="*/ 3252895 h 6615612"/>
              <a:gd name="connsiteX1525" fmla="*/ 5629234 w 6009131"/>
              <a:gd name="connsiteY1525" fmla="*/ 3256797 h 6615612"/>
              <a:gd name="connsiteX1526" fmla="*/ 5538860 w 6009131"/>
              <a:gd name="connsiteY1526" fmla="*/ 3332217 h 6615612"/>
              <a:gd name="connsiteX1527" fmla="*/ 5523256 w 6009131"/>
              <a:gd name="connsiteY1527" fmla="*/ 3338718 h 6615612"/>
              <a:gd name="connsiteX1528" fmla="*/ 5514154 w 6009131"/>
              <a:gd name="connsiteY1528" fmla="*/ 3326366 h 6615612"/>
              <a:gd name="connsiteX1529" fmla="*/ 5486846 w 6009131"/>
              <a:gd name="connsiteY1529" fmla="*/ 3280203 h 6615612"/>
              <a:gd name="connsiteX1530" fmla="*/ 5475143 w 6009131"/>
              <a:gd name="connsiteY1530" fmla="*/ 3265899 h 6615612"/>
              <a:gd name="connsiteX1531" fmla="*/ 5441984 w 6009131"/>
              <a:gd name="connsiteY1531" fmla="*/ 3237292 h 6615612"/>
              <a:gd name="connsiteX1532" fmla="*/ 5397121 w 6009131"/>
              <a:gd name="connsiteY1532" fmla="*/ 3267850 h 6615612"/>
              <a:gd name="connsiteX1533" fmla="*/ 5360712 w 6009131"/>
              <a:gd name="connsiteY1533" fmla="*/ 3275001 h 6615612"/>
              <a:gd name="connsiteX1534" fmla="*/ 5321701 w 6009131"/>
              <a:gd name="connsiteY1534" fmla="*/ 3237941 h 6615612"/>
              <a:gd name="connsiteX1535" fmla="*/ 5211821 w 6009131"/>
              <a:gd name="connsiteY1535" fmla="*/ 3172924 h 6615612"/>
              <a:gd name="connsiteX1536" fmla="*/ 5150705 w 6009131"/>
              <a:gd name="connsiteY1536" fmla="*/ 3169673 h 6615612"/>
              <a:gd name="connsiteX1537" fmla="*/ 5141601 w 6009131"/>
              <a:gd name="connsiteY1537" fmla="*/ 3154069 h 6615612"/>
              <a:gd name="connsiteX1538" fmla="*/ 5142902 w 6009131"/>
              <a:gd name="connsiteY1538" fmla="*/ 3112457 h 6615612"/>
              <a:gd name="connsiteX1539" fmla="*/ 5110393 w 6009131"/>
              <a:gd name="connsiteY1539" fmla="*/ 3096852 h 6615612"/>
              <a:gd name="connsiteX1540" fmla="*/ 5030422 w 6009131"/>
              <a:gd name="connsiteY1540" fmla="*/ 3081249 h 6615612"/>
              <a:gd name="connsiteX1541" fmla="*/ 4991411 w 6009131"/>
              <a:gd name="connsiteY1541" fmla="*/ 3073446 h 6615612"/>
              <a:gd name="connsiteX1542" fmla="*/ 4984259 w 6009131"/>
              <a:gd name="connsiteY1542" fmla="*/ 3100104 h 6615612"/>
              <a:gd name="connsiteX1543" fmla="*/ 4997263 w 6009131"/>
              <a:gd name="connsiteY1543" fmla="*/ 3130012 h 6615612"/>
              <a:gd name="connsiteX1544" fmla="*/ 4979708 w 6009131"/>
              <a:gd name="connsiteY1544" fmla="*/ 3135213 h 6615612"/>
              <a:gd name="connsiteX1545" fmla="*/ 4943298 w 6009131"/>
              <a:gd name="connsiteY1545" fmla="*/ 3135863 h 6615612"/>
              <a:gd name="connsiteX1546" fmla="*/ 4883481 w 6009131"/>
              <a:gd name="connsiteY1546" fmla="*/ 3103355 h 6615612"/>
              <a:gd name="connsiteX1547" fmla="*/ 4909488 w 6009131"/>
              <a:gd name="connsiteY1547" fmla="*/ 3051990 h 6615612"/>
              <a:gd name="connsiteX1548" fmla="*/ 4854873 w 6009131"/>
              <a:gd name="connsiteY1548" fmla="*/ 3031185 h 6615612"/>
              <a:gd name="connsiteX1549" fmla="*/ 4823016 w 6009131"/>
              <a:gd name="connsiteY1549" fmla="*/ 3030535 h 6615612"/>
              <a:gd name="connsiteX1550" fmla="*/ 4807411 w 6009131"/>
              <a:gd name="connsiteY1550" fmla="*/ 3016881 h 6615612"/>
              <a:gd name="connsiteX1551" fmla="*/ 4760599 w 6009131"/>
              <a:gd name="connsiteY1551" fmla="*/ 3004528 h 6615612"/>
              <a:gd name="connsiteX1552" fmla="*/ 4730690 w 6009131"/>
              <a:gd name="connsiteY1552" fmla="*/ 2994775 h 6615612"/>
              <a:gd name="connsiteX1553" fmla="*/ 4696231 w 6009131"/>
              <a:gd name="connsiteY1553" fmla="*/ 2951213 h 6615612"/>
              <a:gd name="connsiteX1554" fmla="*/ 4691679 w 6009131"/>
              <a:gd name="connsiteY1554" fmla="*/ 2920005 h 6615612"/>
              <a:gd name="connsiteX1555" fmla="*/ 4644216 w 6009131"/>
              <a:gd name="connsiteY1555" fmla="*/ 2838733 h 6615612"/>
              <a:gd name="connsiteX1556" fmla="*/ 4628612 w 6009131"/>
              <a:gd name="connsiteY1556" fmla="*/ 2825729 h 6615612"/>
              <a:gd name="connsiteX1557" fmla="*/ 4605855 w 6009131"/>
              <a:gd name="connsiteY1557" fmla="*/ 2770464 h 6615612"/>
              <a:gd name="connsiteX1558" fmla="*/ 4609107 w 6009131"/>
              <a:gd name="connsiteY1558" fmla="*/ 2749659 h 6615612"/>
              <a:gd name="connsiteX1559" fmla="*/ 4617560 w 6009131"/>
              <a:gd name="connsiteY1559" fmla="*/ 2711298 h 6615612"/>
              <a:gd name="connsiteX1560" fmla="*/ 4589601 w 6009131"/>
              <a:gd name="connsiteY1560" fmla="*/ 2631976 h 6615612"/>
              <a:gd name="connsiteX1561" fmla="*/ 4585701 w 6009131"/>
              <a:gd name="connsiteY1561" fmla="*/ 2589714 h 6615612"/>
              <a:gd name="connsiteX1562" fmla="*/ 4572697 w 6009131"/>
              <a:gd name="connsiteY1562" fmla="*/ 2547453 h 6615612"/>
              <a:gd name="connsiteX1563" fmla="*/ 4510930 w 6009131"/>
              <a:gd name="connsiteY1563" fmla="*/ 2505192 h 6615612"/>
              <a:gd name="connsiteX1564" fmla="*/ 4524583 w 6009131"/>
              <a:gd name="connsiteY1564" fmla="*/ 2490888 h 6615612"/>
              <a:gd name="connsiteX1565" fmla="*/ 4550590 w 6009131"/>
              <a:gd name="connsiteY1565" fmla="*/ 2450577 h 6615612"/>
              <a:gd name="connsiteX1566" fmla="*/ 4540188 w 6009131"/>
              <a:gd name="connsiteY1566" fmla="*/ 2405065 h 6615612"/>
              <a:gd name="connsiteX1567" fmla="*/ 4545390 w 6009131"/>
              <a:gd name="connsiteY1567" fmla="*/ 2369954 h 6615612"/>
              <a:gd name="connsiteX1568" fmla="*/ 4549941 w 6009131"/>
              <a:gd name="connsiteY1568" fmla="*/ 2306888 h 6615612"/>
              <a:gd name="connsiteX1569" fmla="*/ 4527835 w 6009131"/>
              <a:gd name="connsiteY1569" fmla="*/ 2239269 h 6615612"/>
              <a:gd name="connsiteX1570" fmla="*/ 4536937 w 6009131"/>
              <a:gd name="connsiteY1570" fmla="*/ 2226265 h 6615612"/>
              <a:gd name="connsiteX1571" fmla="*/ 4698181 w 6009131"/>
              <a:gd name="connsiteY1571" fmla="*/ 2152145 h 6615612"/>
              <a:gd name="connsiteX1572" fmla="*/ 4722887 w 6009131"/>
              <a:gd name="connsiteY1572" fmla="*/ 2149546 h 6615612"/>
              <a:gd name="connsiteX1573" fmla="*/ 4785955 w 6009131"/>
              <a:gd name="connsiteY1573" fmla="*/ 2130040 h 6615612"/>
              <a:gd name="connsiteX1574" fmla="*/ 4810012 w 6009131"/>
              <a:gd name="connsiteY1574" fmla="*/ 2075425 h 6615612"/>
              <a:gd name="connsiteX1575" fmla="*/ 4843821 w 6009131"/>
              <a:gd name="connsiteY1575" fmla="*/ 2047472 h 6615612"/>
              <a:gd name="connsiteX1576" fmla="*/ 4922492 w 6009131"/>
              <a:gd name="connsiteY1576" fmla="*/ 2020165 h 6615612"/>
              <a:gd name="connsiteX1577" fmla="*/ 4980358 w 6009131"/>
              <a:gd name="connsiteY1577" fmla="*/ 1975302 h 6615612"/>
              <a:gd name="connsiteX1578" fmla="*/ 5023270 w 6009131"/>
              <a:gd name="connsiteY1578" fmla="*/ 1958397 h 6615612"/>
              <a:gd name="connsiteX1579" fmla="*/ 5061630 w 6009131"/>
              <a:gd name="connsiteY1579" fmla="*/ 1957748 h 6615612"/>
              <a:gd name="connsiteX1580" fmla="*/ 5499850 w 6009131"/>
              <a:gd name="connsiteY1580" fmla="*/ 1802999 h 6615612"/>
              <a:gd name="connsiteX1581" fmla="*/ 5537560 w 6009131"/>
              <a:gd name="connsiteY1581" fmla="*/ 1810151 h 6615612"/>
              <a:gd name="connsiteX1582" fmla="*/ 5626635 w 6009131"/>
              <a:gd name="connsiteY1582" fmla="*/ 1840709 h 6615612"/>
              <a:gd name="connsiteX1583" fmla="*/ 5689701 w 6009131"/>
              <a:gd name="connsiteY1583" fmla="*/ 1821205 h 6615612"/>
              <a:gd name="connsiteX1584" fmla="*/ 5717660 w 6009131"/>
              <a:gd name="connsiteY1584" fmla="*/ 1848512 h 6615612"/>
              <a:gd name="connsiteX1585" fmla="*/ 5718310 w 6009131"/>
              <a:gd name="connsiteY1585" fmla="*/ 1877120 h 6615612"/>
              <a:gd name="connsiteX1586" fmla="*/ 5717660 w 6009131"/>
              <a:gd name="connsiteY1586" fmla="*/ 1934335 h 6615612"/>
              <a:gd name="connsiteX1587" fmla="*/ 5727412 w 6009131"/>
              <a:gd name="connsiteY1587" fmla="*/ 1966194 h 6615612"/>
              <a:gd name="connsiteX1588" fmla="*/ 5692952 w 6009131"/>
              <a:gd name="connsiteY1588" fmla="*/ 1975297 h 6615612"/>
              <a:gd name="connsiteX1589" fmla="*/ 5599327 w 6009131"/>
              <a:gd name="connsiteY1589" fmla="*/ 1998052 h 6615612"/>
              <a:gd name="connsiteX1590" fmla="*/ 5469942 w 6009131"/>
              <a:gd name="connsiteY1590" fmla="*/ 2010406 h 6615612"/>
              <a:gd name="connsiteX1591" fmla="*/ 5397123 w 6009131"/>
              <a:gd name="connsiteY1591" fmla="*/ 2009106 h 6615612"/>
              <a:gd name="connsiteX1592" fmla="*/ 5337957 w 6009131"/>
              <a:gd name="connsiteY1592" fmla="*/ 2020809 h 6615612"/>
              <a:gd name="connsiteX1593" fmla="*/ 5321701 w 6009131"/>
              <a:gd name="connsiteY1593" fmla="*/ 2015608 h 6615612"/>
              <a:gd name="connsiteX1594" fmla="*/ 5323002 w 6009131"/>
              <a:gd name="connsiteY1594" fmla="*/ 1999353 h 6615612"/>
              <a:gd name="connsiteX1595" fmla="*/ 5345107 w 6009131"/>
              <a:gd name="connsiteY1595" fmla="*/ 1937587 h 6615612"/>
              <a:gd name="connsiteX1596" fmla="*/ 5375667 w 6009131"/>
              <a:gd name="connsiteY1596" fmla="*/ 1905727 h 6615612"/>
              <a:gd name="connsiteX1597" fmla="*/ 5432882 w 6009131"/>
              <a:gd name="connsiteY1597" fmla="*/ 1905077 h 6615612"/>
              <a:gd name="connsiteX1598" fmla="*/ 5497900 w 6009131"/>
              <a:gd name="connsiteY1598" fmla="*/ 1849812 h 6615612"/>
              <a:gd name="connsiteX1599" fmla="*/ 5499850 w 6009131"/>
              <a:gd name="connsiteY1599" fmla="*/ 1802999 h 6615612"/>
              <a:gd name="connsiteX1600" fmla="*/ 982306 w 6009131"/>
              <a:gd name="connsiteY1600" fmla="*/ 1802425 h 6615612"/>
              <a:gd name="connsiteX1601" fmla="*/ 1033781 w 6009131"/>
              <a:gd name="connsiteY1601" fmla="*/ 1836163 h 6615612"/>
              <a:gd name="connsiteX1602" fmla="*/ 1072142 w 6009131"/>
              <a:gd name="connsiteY1602" fmla="*/ 1842664 h 6615612"/>
              <a:gd name="connsiteX1603" fmla="*/ 1084495 w 6009131"/>
              <a:gd name="connsiteY1603" fmla="*/ 1842664 h 6615612"/>
              <a:gd name="connsiteX1604" fmla="*/ 1134559 w 6009131"/>
              <a:gd name="connsiteY1604" fmla="*/ 1849167 h 6615612"/>
              <a:gd name="connsiteX1605" fmla="*/ 1174870 w 6009131"/>
              <a:gd name="connsiteY1605" fmla="*/ 1823809 h 6615612"/>
              <a:gd name="connsiteX1606" fmla="*/ 1218432 w 6009131"/>
              <a:gd name="connsiteY1606" fmla="*/ 1840714 h 6615612"/>
              <a:gd name="connsiteX1607" fmla="*/ 1225584 w 6009131"/>
              <a:gd name="connsiteY1607" fmla="*/ 1850467 h 6615612"/>
              <a:gd name="connsiteX1608" fmla="*/ 1301004 w 6009131"/>
              <a:gd name="connsiteY1608" fmla="*/ 1946043 h 6615612"/>
              <a:gd name="connsiteX1609" fmla="*/ 1315958 w 6009131"/>
              <a:gd name="connsiteY1609" fmla="*/ 1938241 h 6615612"/>
              <a:gd name="connsiteX1610" fmla="*/ 1373824 w 6009131"/>
              <a:gd name="connsiteY1610" fmla="*/ 1894680 h 6615612"/>
              <a:gd name="connsiteX1611" fmla="*/ 1392679 w 6009131"/>
              <a:gd name="connsiteY1611" fmla="*/ 1957096 h 6615612"/>
              <a:gd name="connsiteX1612" fmla="*/ 1410234 w 6009131"/>
              <a:gd name="connsiteY1612" fmla="*/ 1981152 h 6615612"/>
              <a:gd name="connsiteX1613" fmla="*/ 1444042 w 6009131"/>
              <a:gd name="connsiteY1613" fmla="*/ 2050070 h 6615612"/>
              <a:gd name="connsiteX1614" fmla="*/ 1443393 w 6009131"/>
              <a:gd name="connsiteY1614" fmla="*/ 2158648 h 6615612"/>
              <a:gd name="connsiteX1615" fmla="*/ 1405682 w 6009131"/>
              <a:gd name="connsiteY1615" fmla="*/ 2258124 h 6615612"/>
              <a:gd name="connsiteX1616" fmla="*/ 1379026 w 6009131"/>
              <a:gd name="connsiteY1616" fmla="*/ 2317291 h 6615612"/>
              <a:gd name="connsiteX1617" fmla="*/ 1336114 w 6009131"/>
              <a:gd name="connsiteY1617" fmla="*/ 2403115 h 6615612"/>
              <a:gd name="connsiteX1618" fmla="*/ 1284099 w 6009131"/>
              <a:gd name="connsiteY1618" fmla="*/ 2391412 h 6615612"/>
              <a:gd name="connsiteX1619" fmla="*/ 1271745 w 6009131"/>
              <a:gd name="connsiteY1619" fmla="*/ 2392062 h 6615612"/>
              <a:gd name="connsiteX1620" fmla="*/ 1094248 w 6009131"/>
              <a:gd name="connsiteY1620" fmla="*/ 2427171 h 6615612"/>
              <a:gd name="connsiteX1621" fmla="*/ 1063689 w 6009131"/>
              <a:gd name="connsiteY1621" fmla="*/ 2430421 h 6615612"/>
              <a:gd name="connsiteX1622" fmla="*/ 1006473 w 6009131"/>
              <a:gd name="connsiteY1622" fmla="*/ 2462931 h 6615612"/>
              <a:gd name="connsiteX1623" fmla="*/ 970714 w 6009131"/>
              <a:gd name="connsiteY1623" fmla="*/ 2481135 h 6615612"/>
              <a:gd name="connsiteX1624" fmla="*/ 938205 w 6009131"/>
              <a:gd name="connsiteY1624" fmla="*/ 2470733 h 6615612"/>
              <a:gd name="connsiteX1625" fmla="*/ 909598 w 6009131"/>
              <a:gd name="connsiteY1625" fmla="*/ 2494140 h 6615612"/>
              <a:gd name="connsiteX1626" fmla="*/ 880339 w 6009131"/>
              <a:gd name="connsiteY1626" fmla="*/ 2488938 h 6615612"/>
              <a:gd name="connsiteX1627" fmla="*/ 815972 w 6009131"/>
              <a:gd name="connsiteY1627" fmla="*/ 2462280 h 6615612"/>
              <a:gd name="connsiteX1628" fmla="*/ 834176 w 6009131"/>
              <a:gd name="connsiteY1628" fmla="*/ 2456428 h 6615612"/>
              <a:gd name="connsiteX1629" fmla="*/ 851081 w 6009131"/>
              <a:gd name="connsiteY1629" fmla="*/ 2434323 h 6615612"/>
              <a:gd name="connsiteX1630" fmla="*/ 833527 w 6009131"/>
              <a:gd name="connsiteY1630" fmla="*/ 2418718 h 6615612"/>
              <a:gd name="connsiteX1631" fmla="*/ 803618 w 6009131"/>
              <a:gd name="connsiteY1631" fmla="*/ 2407666 h 6615612"/>
              <a:gd name="connsiteX1632" fmla="*/ 832226 w 6009131"/>
              <a:gd name="connsiteY1632" fmla="*/ 2404414 h 6615612"/>
              <a:gd name="connsiteX1633" fmla="*/ 841328 w 6009131"/>
              <a:gd name="connsiteY1633" fmla="*/ 2391412 h 6615612"/>
              <a:gd name="connsiteX1634" fmla="*/ 831577 w 6009131"/>
              <a:gd name="connsiteY1634" fmla="*/ 2379709 h 6615612"/>
              <a:gd name="connsiteX1635" fmla="*/ 749004 w 6009131"/>
              <a:gd name="connsiteY1635" fmla="*/ 2379058 h 6615612"/>
              <a:gd name="connsiteX1636" fmla="*/ 763308 w 6009131"/>
              <a:gd name="connsiteY1636" fmla="*/ 2337446 h 6615612"/>
              <a:gd name="connsiteX1637" fmla="*/ 789315 w 6009131"/>
              <a:gd name="connsiteY1637" fmla="*/ 2332246 h 6615612"/>
              <a:gd name="connsiteX1638" fmla="*/ 810770 w 6009131"/>
              <a:gd name="connsiteY1638" fmla="*/ 2340047 h 6615612"/>
              <a:gd name="connsiteX1639" fmla="*/ 841328 w 6009131"/>
              <a:gd name="connsiteY1639" fmla="*/ 2321843 h 6615612"/>
              <a:gd name="connsiteX1640" fmla="*/ 817922 w 6009131"/>
              <a:gd name="connsiteY1640" fmla="*/ 2302988 h 6615612"/>
              <a:gd name="connsiteX1641" fmla="*/ 799067 w 6009131"/>
              <a:gd name="connsiteY1641" fmla="*/ 2302337 h 6615612"/>
              <a:gd name="connsiteX1642" fmla="*/ 778262 w 6009131"/>
              <a:gd name="connsiteY1642" fmla="*/ 2288033 h 6615612"/>
              <a:gd name="connsiteX1643" fmla="*/ 797117 w 6009131"/>
              <a:gd name="connsiteY1643" fmla="*/ 2289334 h 6615612"/>
              <a:gd name="connsiteX1644" fmla="*/ 854332 w 6009131"/>
              <a:gd name="connsiteY1644" fmla="*/ 2265278 h 6615612"/>
              <a:gd name="connsiteX1645" fmla="*/ 903096 w 6009131"/>
              <a:gd name="connsiteY1645" fmla="*/ 2237970 h 6615612"/>
              <a:gd name="connsiteX1646" fmla="*/ 983718 w 6009131"/>
              <a:gd name="connsiteY1646" fmla="*/ 2217164 h 6615612"/>
              <a:gd name="connsiteX1647" fmla="*/ 1002573 w 6009131"/>
              <a:gd name="connsiteY1647" fmla="*/ 2185956 h 6615612"/>
              <a:gd name="connsiteX1648" fmla="*/ 916099 w 6009131"/>
              <a:gd name="connsiteY1648" fmla="*/ 2197008 h 6615612"/>
              <a:gd name="connsiteX1649" fmla="*/ 907647 w 6009131"/>
              <a:gd name="connsiteY1649" fmla="*/ 2195709 h 6615612"/>
              <a:gd name="connsiteX1650" fmla="*/ 906346 w 6009131"/>
              <a:gd name="connsiteY1650" fmla="*/ 2184006 h 6615612"/>
              <a:gd name="connsiteX1651" fmla="*/ 936904 w 6009131"/>
              <a:gd name="connsiteY1651" fmla="*/ 2139142 h 6615612"/>
              <a:gd name="connsiteX1652" fmla="*/ 989569 w 6009131"/>
              <a:gd name="connsiteY1652" fmla="*/ 2111186 h 6615612"/>
              <a:gd name="connsiteX1653" fmla="*/ 1006473 w 6009131"/>
              <a:gd name="connsiteY1653" fmla="*/ 2106634 h 6615612"/>
              <a:gd name="connsiteX1654" fmla="*/ 1012976 w 6009131"/>
              <a:gd name="connsiteY1654" fmla="*/ 2071526 h 6615612"/>
              <a:gd name="connsiteX1655" fmla="*/ 968763 w 6009131"/>
              <a:gd name="connsiteY1655" fmla="*/ 2040318 h 6615612"/>
              <a:gd name="connsiteX1656" fmla="*/ 893993 w 6009131"/>
              <a:gd name="connsiteY1656" fmla="*/ 1975952 h 6615612"/>
              <a:gd name="connsiteX1657" fmla="*/ 894643 w 6009131"/>
              <a:gd name="connsiteY1657" fmla="*/ 1963598 h 6615612"/>
              <a:gd name="connsiteX1658" fmla="*/ 903096 w 6009131"/>
              <a:gd name="connsiteY1658" fmla="*/ 1960997 h 6615612"/>
              <a:gd name="connsiteX1659" fmla="*/ 942106 w 6009131"/>
              <a:gd name="connsiteY1659" fmla="*/ 1952544 h 6615612"/>
              <a:gd name="connsiteX1660" fmla="*/ 1009074 w 6009131"/>
              <a:gd name="connsiteY1660" fmla="*/ 1918736 h 6615612"/>
              <a:gd name="connsiteX1661" fmla="*/ 965512 w 6009131"/>
              <a:gd name="connsiteY1661" fmla="*/ 1867372 h 6615612"/>
              <a:gd name="connsiteX1662" fmla="*/ 958360 w 6009131"/>
              <a:gd name="connsiteY1662" fmla="*/ 1852417 h 6615612"/>
              <a:gd name="connsiteX1663" fmla="*/ 957711 w 6009131"/>
              <a:gd name="connsiteY1663" fmla="*/ 1809506 h 6615612"/>
              <a:gd name="connsiteX1664" fmla="*/ 982306 w 6009131"/>
              <a:gd name="connsiteY1664" fmla="*/ 1802425 h 6615612"/>
              <a:gd name="connsiteX1665" fmla="*/ 4197544 w 6009131"/>
              <a:gd name="connsiteY1665" fmla="*/ 1727580 h 6615612"/>
              <a:gd name="connsiteX1666" fmla="*/ 4233304 w 6009131"/>
              <a:gd name="connsiteY1666" fmla="*/ 1727580 h 6615612"/>
              <a:gd name="connsiteX1667" fmla="*/ 4233304 w 6009131"/>
              <a:gd name="connsiteY1667" fmla="*/ 1765940 h 6615612"/>
              <a:gd name="connsiteX1668" fmla="*/ 4198195 w 6009131"/>
              <a:gd name="connsiteY1668" fmla="*/ 1832909 h 6615612"/>
              <a:gd name="connsiteX1669" fmla="*/ 4174789 w 6009131"/>
              <a:gd name="connsiteY1669" fmla="*/ 1847863 h 6615612"/>
              <a:gd name="connsiteX1670" fmla="*/ 4229403 w 6009131"/>
              <a:gd name="connsiteY1670" fmla="*/ 1916131 h 6615612"/>
              <a:gd name="connsiteX1671" fmla="*/ 4148132 w 6009131"/>
              <a:gd name="connsiteY1671" fmla="*/ 1920683 h 6615612"/>
              <a:gd name="connsiteX1672" fmla="*/ 4179989 w 6009131"/>
              <a:gd name="connsiteY1672" fmla="*/ 1945389 h 6615612"/>
              <a:gd name="connsiteX1673" fmla="*/ 4189093 w 6009131"/>
              <a:gd name="connsiteY1673" fmla="*/ 1969446 h 6615612"/>
              <a:gd name="connsiteX1674" fmla="*/ 4137728 w 6009131"/>
              <a:gd name="connsiteY1674" fmla="*/ 1968796 h 6615612"/>
              <a:gd name="connsiteX1675" fmla="*/ 4071411 w 6009131"/>
              <a:gd name="connsiteY1675" fmla="*/ 1914181 h 6615612"/>
              <a:gd name="connsiteX1676" fmla="*/ 4043454 w 6009131"/>
              <a:gd name="connsiteY1676" fmla="*/ 1820555 h 6615612"/>
              <a:gd name="connsiteX1677" fmla="*/ 4048005 w 6009131"/>
              <a:gd name="connsiteY1677" fmla="*/ 1816004 h 6615612"/>
              <a:gd name="connsiteX1678" fmla="*/ 4087014 w 6009131"/>
              <a:gd name="connsiteY1678" fmla="*/ 1788047 h 6615612"/>
              <a:gd name="connsiteX1679" fmla="*/ 4111721 w 6009131"/>
              <a:gd name="connsiteY1679" fmla="*/ 1744484 h 6615612"/>
              <a:gd name="connsiteX1680" fmla="*/ 4168937 w 6009131"/>
              <a:gd name="connsiteY1680" fmla="*/ 1842011 h 6615612"/>
              <a:gd name="connsiteX1681" fmla="*/ 4168937 w 6009131"/>
              <a:gd name="connsiteY1681" fmla="*/ 1768541 h 6615612"/>
              <a:gd name="connsiteX1682" fmla="*/ 4197544 w 6009131"/>
              <a:gd name="connsiteY1682" fmla="*/ 1727580 h 6615612"/>
              <a:gd name="connsiteX1683" fmla="*/ 1479803 w 6009131"/>
              <a:gd name="connsiteY1683" fmla="*/ 1661263 h 6615612"/>
              <a:gd name="connsiteX1684" fmla="*/ 1546122 w 6009131"/>
              <a:gd name="connsiteY1684" fmla="*/ 1783496 h 6615612"/>
              <a:gd name="connsiteX1685" fmla="*/ 1561075 w 6009131"/>
              <a:gd name="connsiteY1685" fmla="*/ 1841362 h 6615612"/>
              <a:gd name="connsiteX1686" fmla="*/ 1572129 w 6009131"/>
              <a:gd name="connsiteY1686" fmla="*/ 1890125 h 6615612"/>
              <a:gd name="connsiteX1687" fmla="*/ 1522065 w 6009131"/>
              <a:gd name="connsiteY1687" fmla="*/ 1950592 h 6615612"/>
              <a:gd name="connsiteX1688" fmla="*/ 1493457 w 6009131"/>
              <a:gd name="connsiteY1688" fmla="*/ 1959043 h 6615612"/>
              <a:gd name="connsiteX1689" fmla="*/ 1448594 w 6009131"/>
              <a:gd name="connsiteY1689" fmla="*/ 1969446 h 6615612"/>
              <a:gd name="connsiteX1690" fmla="*/ 1418687 w 6009131"/>
              <a:gd name="connsiteY1690" fmla="*/ 1925884 h 6615612"/>
              <a:gd name="connsiteX1691" fmla="*/ 1369923 w 6009131"/>
              <a:gd name="connsiteY1691" fmla="*/ 1842011 h 6615612"/>
              <a:gd name="connsiteX1692" fmla="*/ 1309457 w 6009131"/>
              <a:gd name="connsiteY1692" fmla="*/ 1894027 h 6615612"/>
              <a:gd name="connsiteX1693" fmla="*/ 1263945 w 6009131"/>
              <a:gd name="connsiteY1693" fmla="*/ 1882973 h 6615612"/>
              <a:gd name="connsiteX1694" fmla="*/ 1243789 w 6009131"/>
              <a:gd name="connsiteY1694" fmla="*/ 1822507 h 6615612"/>
              <a:gd name="connsiteX1695" fmla="*/ 1346517 w 6009131"/>
              <a:gd name="connsiteY1695" fmla="*/ 1750337 h 6615612"/>
              <a:gd name="connsiteX1696" fmla="*/ 1425188 w 6009131"/>
              <a:gd name="connsiteY1696" fmla="*/ 1692471 h 6615612"/>
              <a:gd name="connsiteX1697" fmla="*/ 1479803 w 6009131"/>
              <a:gd name="connsiteY1697" fmla="*/ 1661263 h 6615612"/>
              <a:gd name="connsiteX1698" fmla="*/ 5938069 w 6009131"/>
              <a:gd name="connsiteY1698" fmla="*/ 1422649 h 6615612"/>
              <a:gd name="connsiteX1699" fmla="*/ 6002437 w 6009131"/>
              <a:gd name="connsiteY1699" fmla="*/ 1471413 h 6615612"/>
              <a:gd name="connsiteX1700" fmla="*/ 6009131 w 6009131"/>
              <a:gd name="connsiteY1700" fmla="*/ 1475890 h 6615612"/>
              <a:gd name="connsiteX1701" fmla="*/ 6009131 w 6009131"/>
              <a:gd name="connsiteY1701" fmla="*/ 2022036 h 6615612"/>
              <a:gd name="connsiteX1702" fmla="*/ 6006662 w 6009131"/>
              <a:gd name="connsiteY1702" fmla="*/ 2026258 h 6615612"/>
              <a:gd name="connsiteX1703" fmla="*/ 6000485 w 6009131"/>
              <a:gd name="connsiteY1703" fmla="*/ 2033816 h 6615612"/>
              <a:gd name="connsiteX1704" fmla="*/ 5937419 w 6009131"/>
              <a:gd name="connsiteY1704" fmla="*/ 2042268 h 6615612"/>
              <a:gd name="connsiteX1705" fmla="*/ 5913362 w 6009131"/>
              <a:gd name="connsiteY1705" fmla="*/ 2047470 h 6615612"/>
              <a:gd name="connsiteX1706" fmla="*/ 5882154 w 6009131"/>
              <a:gd name="connsiteY1706" fmla="*/ 2029266 h 6615612"/>
              <a:gd name="connsiteX1707" fmla="*/ 5813235 w 6009131"/>
              <a:gd name="connsiteY1707" fmla="*/ 1970749 h 6615612"/>
              <a:gd name="connsiteX1708" fmla="*/ 5783326 w 6009131"/>
              <a:gd name="connsiteY1708" fmla="*/ 1966198 h 6615612"/>
              <a:gd name="connsiteX1709" fmla="*/ 5752118 w 6009131"/>
              <a:gd name="connsiteY1709" fmla="*/ 1866721 h 6615612"/>
              <a:gd name="connsiteX1710" fmla="*/ 5747567 w 6009131"/>
              <a:gd name="connsiteY1710" fmla="*/ 1840064 h 6615612"/>
              <a:gd name="connsiteX1711" fmla="*/ 5715058 w 6009131"/>
              <a:gd name="connsiteY1711" fmla="*/ 1816007 h 6615612"/>
              <a:gd name="connsiteX1712" fmla="*/ 5657843 w 6009131"/>
              <a:gd name="connsiteY1712" fmla="*/ 1805604 h 6615612"/>
              <a:gd name="connsiteX1713" fmla="*/ 5624683 w 6009131"/>
              <a:gd name="connsiteY1713" fmla="*/ 1816657 h 6615612"/>
              <a:gd name="connsiteX1714" fmla="*/ 5507002 w 6009131"/>
              <a:gd name="connsiteY1714" fmla="*/ 1777647 h 6615612"/>
              <a:gd name="connsiteX1715" fmla="*/ 5475143 w 6009131"/>
              <a:gd name="connsiteY1715" fmla="*/ 1729533 h 6615612"/>
              <a:gd name="connsiteX1716" fmla="*/ 5453036 w 6009131"/>
              <a:gd name="connsiteY1716" fmla="*/ 1661915 h 6615612"/>
              <a:gd name="connsiteX1717" fmla="*/ 5469941 w 6009131"/>
              <a:gd name="connsiteY1717" fmla="*/ 1597547 h 6615612"/>
              <a:gd name="connsiteX1718" fmla="*/ 5473192 w 6009131"/>
              <a:gd name="connsiteY1718" fmla="*/ 1592996 h 6615612"/>
              <a:gd name="connsiteX1719" fmla="*/ 5485546 w 6009131"/>
              <a:gd name="connsiteY1719" fmla="*/ 1544883 h 6615612"/>
              <a:gd name="connsiteX1720" fmla="*/ 5525206 w 6009131"/>
              <a:gd name="connsiteY1720" fmla="*/ 1504572 h 6615612"/>
              <a:gd name="connsiteX1721" fmla="*/ 5587623 w 6009131"/>
              <a:gd name="connsiteY1721" fmla="*/ 1487016 h 6615612"/>
              <a:gd name="connsiteX1722" fmla="*/ 5685150 w 6009131"/>
              <a:gd name="connsiteY1722" fmla="*/ 1497420 h 6615612"/>
              <a:gd name="connsiteX1723" fmla="*/ 5710507 w 6009131"/>
              <a:gd name="connsiteY1723" fmla="*/ 1484416 h 6615612"/>
              <a:gd name="connsiteX1724" fmla="*/ 5743666 w 6009131"/>
              <a:gd name="connsiteY1724" fmla="*/ 1474014 h 6615612"/>
              <a:gd name="connsiteX1725" fmla="*/ 5795029 w 6009131"/>
              <a:gd name="connsiteY1725" fmla="*/ 1465561 h 6615612"/>
              <a:gd name="connsiteX1726" fmla="*/ 5821036 w 6009131"/>
              <a:gd name="connsiteY1726" fmla="*/ 1468161 h 6615612"/>
              <a:gd name="connsiteX1727" fmla="*/ 5871101 w 6009131"/>
              <a:gd name="connsiteY1727" fmla="*/ 1468812 h 6615612"/>
              <a:gd name="connsiteX1728" fmla="*/ 5938069 w 6009131"/>
              <a:gd name="connsiteY1728" fmla="*/ 1422649 h 6615612"/>
              <a:gd name="connsiteX1729" fmla="*/ 3904315 w 6009131"/>
              <a:gd name="connsiteY1729" fmla="*/ 1304967 h 6615612"/>
              <a:gd name="connsiteX1730" fmla="*/ 3912116 w 6009131"/>
              <a:gd name="connsiteY1730" fmla="*/ 1312769 h 6615612"/>
              <a:gd name="connsiteX1731" fmla="*/ 3903014 w 6009131"/>
              <a:gd name="connsiteY1731" fmla="*/ 1449307 h 6615612"/>
              <a:gd name="connsiteX1732" fmla="*/ 3899763 w 6009131"/>
              <a:gd name="connsiteY1732" fmla="*/ 1486366 h 6615612"/>
              <a:gd name="connsiteX1733" fmla="*/ 3899113 w 6009131"/>
              <a:gd name="connsiteY1733" fmla="*/ 1524726 h 6615612"/>
              <a:gd name="connsiteX1734" fmla="*/ 3888060 w 6009131"/>
              <a:gd name="connsiteY1734" fmla="*/ 1563087 h 6615612"/>
              <a:gd name="connsiteX1735" fmla="*/ 3935522 w 6009131"/>
              <a:gd name="connsiteY1735" fmla="*/ 1611851 h 6615612"/>
              <a:gd name="connsiteX1736" fmla="*/ 3975834 w 6009131"/>
              <a:gd name="connsiteY1736" fmla="*/ 1640459 h 6615612"/>
              <a:gd name="connsiteX1737" fmla="*/ 3904964 w 6009131"/>
              <a:gd name="connsiteY1737" fmla="*/ 1664515 h 6615612"/>
              <a:gd name="connsiteX1738" fmla="*/ 3899763 w 6009131"/>
              <a:gd name="connsiteY1738" fmla="*/ 1674917 h 6615612"/>
              <a:gd name="connsiteX1739" fmla="*/ 3889361 w 6009131"/>
              <a:gd name="connsiteY1739" fmla="*/ 1750988 h 6615612"/>
              <a:gd name="connsiteX1740" fmla="*/ 3832794 w 6009131"/>
              <a:gd name="connsiteY1740" fmla="*/ 1798452 h 6615612"/>
              <a:gd name="connsiteX1741" fmla="*/ 3796384 w 6009131"/>
              <a:gd name="connsiteY1741" fmla="*/ 1885575 h 6615612"/>
              <a:gd name="connsiteX1742" fmla="*/ 3795084 w 6009131"/>
              <a:gd name="connsiteY1742" fmla="*/ 1938239 h 6615612"/>
              <a:gd name="connsiteX1743" fmla="*/ 3815240 w 6009131"/>
              <a:gd name="connsiteY1743" fmla="*/ 1996105 h 6615612"/>
              <a:gd name="connsiteX1744" fmla="*/ 3829544 w 6009131"/>
              <a:gd name="connsiteY1744" fmla="*/ 2008459 h 6615612"/>
              <a:gd name="connsiteX1745" fmla="*/ 3847098 w 6009131"/>
              <a:gd name="connsiteY1745" fmla="*/ 2018212 h 6615612"/>
              <a:gd name="connsiteX1746" fmla="*/ 3821742 w 6009131"/>
              <a:gd name="connsiteY1746" fmla="*/ 2020813 h 6615612"/>
              <a:gd name="connsiteX1747" fmla="*/ 3756075 w 6009131"/>
              <a:gd name="connsiteY1747" fmla="*/ 2009110 h 6615612"/>
              <a:gd name="connsiteX1748" fmla="*/ 3684554 w 6009131"/>
              <a:gd name="connsiteY1748" fmla="*/ 1980502 h 6615612"/>
              <a:gd name="connsiteX1749" fmla="*/ 3674152 w 6009131"/>
              <a:gd name="connsiteY1749" fmla="*/ 1931738 h 6615612"/>
              <a:gd name="connsiteX1750" fmla="*/ 3655946 w 6009131"/>
              <a:gd name="connsiteY1750" fmla="*/ 1864119 h 6615612"/>
              <a:gd name="connsiteX1751" fmla="*/ 3605883 w 6009131"/>
              <a:gd name="connsiteY1751" fmla="*/ 1795201 h 6615612"/>
              <a:gd name="connsiteX1752" fmla="*/ 3618236 w 6009131"/>
              <a:gd name="connsiteY1752" fmla="*/ 1779597 h 6615612"/>
              <a:gd name="connsiteX1753" fmla="*/ 3637091 w 6009131"/>
              <a:gd name="connsiteY1753" fmla="*/ 1778946 h 6615612"/>
              <a:gd name="connsiteX1754" fmla="*/ 3644243 w 6009131"/>
              <a:gd name="connsiteY1754" fmla="*/ 1735384 h 6615612"/>
              <a:gd name="connsiteX1755" fmla="*/ 3605233 w 6009131"/>
              <a:gd name="connsiteY1755" fmla="*/ 1630055 h 6615612"/>
              <a:gd name="connsiteX1756" fmla="*/ 3659198 w 6009131"/>
              <a:gd name="connsiteY1756" fmla="*/ 1596897 h 6615612"/>
              <a:gd name="connsiteX1757" fmla="*/ 3699508 w 6009131"/>
              <a:gd name="connsiteY1757" fmla="*/ 1578042 h 6615612"/>
              <a:gd name="connsiteX1758" fmla="*/ 3737869 w 6009131"/>
              <a:gd name="connsiteY1758" fmla="*/ 1572840 h 6615612"/>
              <a:gd name="connsiteX1759" fmla="*/ 3751522 w 6009131"/>
              <a:gd name="connsiteY1759" fmla="*/ 1586493 h 6615612"/>
              <a:gd name="connsiteX1760" fmla="*/ 3796384 w 6009131"/>
              <a:gd name="connsiteY1760" fmla="*/ 1581291 h 6615612"/>
              <a:gd name="connsiteX1761" fmla="*/ 3770377 w 6009131"/>
              <a:gd name="connsiteY1761" fmla="*/ 1471412 h 6615612"/>
              <a:gd name="connsiteX1762" fmla="*/ 3697558 w 6009131"/>
              <a:gd name="connsiteY1762" fmla="*/ 1471412 h 6615612"/>
              <a:gd name="connsiteX1763" fmla="*/ 3696258 w 6009131"/>
              <a:gd name="connsiteY1763" fmla="*/ 1462310 h 6615612"/>
              <a:gd name="connsiteX1764" fmla="*/ 3767127 w 6009131"/>
              <a:gd name="connsiteY1764" fmla="*/ 1445405 h 6615612"/>
              <a:gd name="connsiteX1765" fmla="*/ 3787932 w 6009131"/>
              <a:gd name="connsiteY1765" fmla="*/ 1435003 h 6615612"/>
              <a:gd name="connsiteX1766" fmla="*/ 3882859 w 6009131"/>
              <a:gd name="connsiteY1766" fmla="*/ 1327722 h 6615612"/>
              <a:gd name="connsiteX1767" fmla="*/ 3888060 w 6009131"/>
              <a:gd name="connsiteY1767" fmla="*/ 1310819 h 6615612"/>
              <a:gd name="connsiteX1768" fmla="*/ 3904315 w 6009131"/>
              <a:gd name="connsiteY1768" fmla="*/ 1304967 h 6615612"/>
              <a:gd name="connsiteX1769" fmla="*/ 5898814 w 6009131"/>
              <a:gd name="connsiteY1769" fmla="*/ 1009299 h 6615612"/>
              <a:gd name="connsiteX1770" fmla="*/ 5956274 w 6009131"/>
              <a:gd name="connsiteY1770" fmla="*/ 1014989 h 6615612"/>
              <a:gd name="connsiteX1771" fmla="*/ 5988539 w 6009131"/>
              <a:gd name="connsiteY1771" fmla="*/ 1027423 h 6615612"/>
              <a:gd name="connsiteX1772" fmla="*/ 6009131 w 6009131"/>
              <a:gd name="connsiteY1772" fmla="*/ 1033934 h 6615612"/>
              <a:gd name="connsiteX1773" fmla="*/ 6009131 w 6009131"/>
              <a:gd name="connsiteY1773" fmla="*/ 1448050 h 6615612"/>
              <a:gd name="connsiteX1774" fmla="*/ 5962775 w 6009131"/>
              <a:gd name="connsiteY1774" fmla="*/ 1416798 h 6615612"/>
              <a:gd name="connsiteX1775" fmla="*/ 5927666 w 6009131"/>
              <a:gd name="connsiteY1775" fmla="*/ 1396642 h 6615612"/>
              <a:gd name="connsiteX1776" fmla="*/ 5908160 w 6009131"/>
              <a:gd name="connsiteY1776" fmla="*/ 1425250 h 6615612"/>
              <a:gd name="connsiteX1777" fmla="*/ 5845743 w 6009131"/>
              <a:gd name="connsiteY1777" fmla="*/ 1458409 h 6615612"/>
              <a:gd name="connsiteX1778" fmla="*/ 5826237 w 6009131"/>
              <a:gd name="connsiteY1778" fmla="*/ 1446706 h 6615612"/>
              <a:gd name="connsiteX1779" fmla="*/ 5799581 w 6009131"/>
              <a:gd name="connsiteY1779" fmla="*/ 1433703 h 6615612"/>
              <a:gd name="connsiteX1780" fmla="*/ 5756019 w 6009131"/>
              <a:gd name="connsiteY1780" fmla="*/ 1451907 h 6615612"/>
              <a:gd name="connsiteX1781" fmla="*/ 5707255 w 6009131"/>
              <a:gd name="connsiteY1781" fmla="*/ 1462311 h 6615612"/>
              <a:gd name="connsiteX1782" fmla="*/ 5676047 w 6009131"/>
              <a:gd name="connsiteY1782" fmla="*/ 1464261 h 6615612"/>
              <a:gd name="connsiteX1783" fmla="*/ 5515453 w 6009131"/>
              <a:gd name="connsiteY1783" fmla="*/ 1482465 h 6615612"/>
              <a:gd name="connsiteX1784" fmla="*/ 5490747 w 6009131"/>
              <a:gd name="connsiteY1784" fmla="*/ 1513025 h 6615612"/>
              <a:gd name="connsiteX1785" fmla="*/ 5460838 w 6009131"/>
              <a:gd name="connsiteY1785" fmla="*/ 1531229 h 6615612"/>
              <a:gd name="connsiteX1786" fmla="*/ 5458888 w 6009131"/>
              <a:gd name="connsiteY1786" fmla="*/ 1566339 h 6615612"/>
              <a:gd name="connsiteX1787" fmla="*/ 5428980 w 6009131"/>
              <a:gd name="connsiteY1787" fmla="*/ 1601449 h 6615612"/>
              <a:gd name="connsiteX1788" fmla="*/ 5410124 w 6009131"/>
              <a:gd name="connsiteY1788" fmla="*/ 1412896 h 6615612"/>
              <a:gd name="connsiteX1789" fmla="*/ 5415976 w 6009131"/>
              <a:gd name="connsiteY1789" fmla="*/ 1395993 h 6615612"/>
              <a:gd name="connsiteX1790" fmla="*/ 5446534 w 6009131"/>
              <a:gd name="connsiteY1790" fmla="*/ 1358281 h 6615612"/>
              <a:gd name="connsiteX1791" fmla="*/ 5460189 w 6009131"/>
              <a:gd name="connsiteY1791" fmla="*/ 1254903 h 6615612"/>
              <a:gd name="connsiteX1792" fmla="*/ 5505701 w 6009131"/>
              <a:gd name="connsiteY1792" fmla="*/ 1177533 h 6615612"/>
              <a:gd name="connsiteX1793" fmla="*/ 5571368 w 6009131"/>
              <a:gd name="connsiteY1793" fmla="*/ 1139823 h 6615612"/>
              <a:gd name="connsiteX1794" fmla="*/ 5685800 w 6009131"/>
              <a:gd name="connsiteY1794" fmla="*/ 1266608 h 6615612"/>
              <a:gd name="connsiteX1795" fmla="*/ 5793729 w 6009131"/>
              <a:gd name="connsiteY1795" fmla="*/ 1273109 h 6615612"/>
              <a:gd name="connsiteX1796" fmla="*/ 5844443 w 6009131"/>
              <a:gd name="connsiteY1796" fmla="*/ 1211342 h 6615612"/>
              <a:gd name="connsiteX1797" fmla="*/ 5821686 w 6009131"/>
              <a:gd name="connsiteY1797" fmla="*/ 1144374 h 6615612"/>
              <a:gd name="connsiteX1798" fmla="*/ 5796980 w 6009131"/>
              <a:gd name="connsiteY1798" fmla="*/ 1084558 h 6615612"/>
              <a:gd name="connsiteX1799" fmla="*/ 5806083 w 6009131"/>
              <a:gd name="connsiteY1799" fmla="*/ 1063102 h 6615612"/>
              <a:gd name="connsiteX1800" fmla="*/ 5847693 w 6009131"/>
              <a:gd name="connsiteY1800" fmla="*/ 1039696 h 6615612"/>
              <a:gd name="connsiteX1801" fmla="*/ 5898814 w 6009131"/>
              <a:gd name="connsiteY1801" fmla="*/ 1009299 h 6615612"/>
              <a:gd name="connsiteX1802" fmla="*/ 1877711 w 6009131"/>
              <a:gd name="connsiteY1802" fmla="*/ 891455 h 6615612"/>
              <a:gd name="connsiteX1803" fmla="*/ 1986941 w 6009131"/>
              <a:gd name="connsiteY1803" fmla="*/ 931115 h 6615612"/>
              <a:gd name="connsiteX1804" fmla="*/ 2111126 w 6009131"/>
              <a:gd name="connsiteY1804" fmla="*/ 932416 h 6615612"/>
              <a:gd name="connsiteX1805" fmla="*/ 2101373 w 6009131"/>
              <a:gd name="connsiteY1805" fmla="*/ 970777 h 6615612"/>
              <a:gd name="connsiteX1806" fmla="*/ 1986941 w 6009131"/>
              <a:gd name="connsiteY1806" fmla="*/ 1048149 h 6615612"/>
              <a:gd name="connsiteX1807" fmla="*/ 1957684 w 6009131"/>
              <a:gd name="connsiteY1807" fmla="*/ 1066353 h 6615612"/>
              <a:gd name="connsiteX1808" fmla="*/ 1923874 w 6009131"/>
              <a:gd name="connsiteY1808" fmla="*/ 1148925 h 6615612"/>
              <a:gd name="connsiteX1809" fmla="*/ 1922573 w 6009131"/>
              <a:gd name="connsiteY1809" fmla="*/ 1175583 h 6615612"/>
              <a:gd name="connsiteX1810" fmla="*/ 1955083 w 6009131"/>
              <a:gd name="connsiteY1810" fmla="*/ 1187286 h 6615612"/>
              <a:gd name="connsiteX1811" fmla="*/ 2014899 w 6009131"/>
              <a:gd name="connsiteY1811" fmla="*/ 1160628 h 6615612"/>
              <a:gd name="connsiteX1812" fmla="*/ 2064963 w 6009131"/>
              <a:gd name="connsiteY1812" fmla="*/ 1153478 h 6615612"/>
              <a:gd name="connsiteX1813" fmla="*/ 2140383 w 6009131"/>
              <a:gd name="connsiteY1813" fmla="*/ 1174934 h 6615612"/>
              <a:gd name="connsiteX1814" fmla="*/ 2235959 w 6009131"/>
              <a:gd name="connsiteY1814" fmla="*/ 1225646 h 6615612"/>
              <a:gd name="connsiteX1815" fmla="*/ 2154037 w 6009131"/>
              <a:gd name="connsiteY1815" fmla="*/ 1351781 h 6615612"/>
              <a:gd name="connsiteX1816" fmla="*/ 2133881 w 6009131"/>
              <a:gd name="connsiteY1816" fmla="*/ 1401845 h 6615612"/>
              <a:gd name="connsiteX1817" fmla="*/ 2021401 w 6009131"/>
              <a:gd name="connsiteY1817" fmla="*/ 1456460 h 6615612"/>
              <a:gd name="connsiteX1818" fmla="*/ 2007097 w 6009131"/>
              <a:gd name="connsiteY1818" fmla="*/ 1464262 h 6615612"/>
              <a:gd name="connsiteX1819" fmla="*/ 2012299 w 6009131"/>
              <a:gd name="connsiteY1819" fmla="*/ 1480517 h 6615612"/>
              <a:gd name="connsiteX1820" fmla="*/ 2071464 w 6009131"/>
              <a:gd name="connsiteY1820" fmla="*/ 1493519 h 6615612"/>
              <a:gd name="connsiteX1821" fmla="*/ 1958333 w 6009131"/>
              <a:gd name="connsiteY1821" fmla="*/ 1532531 h 6615612"/>
              <a:gd name="connsiteX1822" fmla="*/ 1943380 w 6009131"/>
              <a:gd name="connsiteY1822" fmla="*/ 1558537 h 6615612"/>
              <a:gd name="connsiteX1823" fmla="*/ 2030503 w 6009131"/>
              <a:gd name="connsiteY1823" fmla="*/ 1604700 h 6615612"/>
              <a:gd name="connsiteX1824" fmla="*/ 2090970 w 6009131"/>
              <a:gd name="connsiteY1824" fmla="*/ 1586495 h 6615612"/>
              <a:gd name="connsiteX1825" fmla="*/ 2128031 w 6009131"/>
              <a:gd name="connsiteY1825" fmla="*/ 1634608 h 6615612"/>
              <a:gd name="connsiteX1826" fmla="*/ 2191097 w 6009131"/>
              <a:gd name="connsiteY1826" fmla="*/ 1736686 h 6615612"/>
              <a:gd name="connsiteX1827" fmla="*/ 2198899 w 6009131"/>
              <a:gd name="connsiteY1827" fmla="*/ 1765295 h 6615612"/>
              <a:gd name="connsiteX1828" fmla="*/ 2199550 w 6009131"/>
              <a:gd name="connsiteY1828" fmla="*/ 1860870 h 6615612"/>
              <a:gd name="connsiteX1829" fmla="*/ 2254165 w 6009131"/>
              <a:gd name="connsiteY1829" fmla="*/ 1992206 h 6615612"/>
              <a:gd name="connsiteX1830" fmla="*/ 2331535 w 6009131"/>
              <a:gd name="connsiteY1830" fmla="*/ 2081278 h 6615612"/>
              <a:gd name="connsiteX1831" fmla="*/ 2338687 w 6009131"/>
              <a:gd name="connsiteY1831" fmla="*/ 2141742 h 6615612"/>
              <a:gd name="connsiteX1832" fmla="*/ 2333487 w 6009131"/>
              <a:gd name="connsiteY1832" fmla="*/ 2159298 h 6615612"/>
              <a:gd name="connsiteX1833" fmla="*/ 2340639 w 6009131"/>
              <a:gd name="connsiteY1833" fmla="*/ 2230166 h 6615612"/>
              <a:gd name="connsiteX1834" fmla="*/ 2352342 w 6009131"/>
              <a:gd name="connsiteY1834" fmla="*/ 2269827 h 6615612"/>
              <a:gd name="connsiteX1835" fmla="*/ 2388101 w 6009131"/>
              <a:gd name="connsiteY1835" fmla="*/ 2306238 h 6615612"/>
              <a:gd name="connsiteX1836" fmla="*/ 2390702 w 6009131"/>
              <a:gd name="connsiteY1836" fmla="*/ 2377757 h 6615612"/>
              <a:gd name="connsiteX1837" fmla="*/ 2375748 w 6009131"/>
              <a:gd name="connsiteY1837" fmla="*/ 2390760 h 6615612"/>
              <a:gd name="connsiteX1838" fmla="*/ 2329585 w 6009131"/>
              <a:gd name="connsiteY1838" fmla="*/ 2409616 h 6615612"/>
              <a:gd name="connsiteX1839" fmla="*/ 2327634 w 6009131"/>
              <a:gd name="connsiteY1839" fmla="*/ 2433671 h 6615612"/>
              <a:gd name="connsiteX1840" fmla="*/ 2417360 w 6009131"/>
              <a:gd name="connsiteY1840" fmla="*/ 2461630 h 6615612"/>
              <a:gd name="connsiteX1841" fmla="*/ 2426462 w 6009131"/>
              <a:gd name="connsiteY1841" fmla="*/ 2452526 h 6615612"/>
              <a:gd name="connsiteX1842" fmla="*/ 2507083 w 6009131"/>
              <a:gd name="connsiteY1842" fmla="*/ 2443424 h 6615612"/>
              <a:gd name="connsiteX1843" fmla="*/ 2569500 w 6009131"/>
              <a:gd name="connsiteY1843" fmla="*/ 2503891 h 6615612"/>
              <a:gd name="connsiteX1844" fmla="*/ 2566249 w 6009131"/>
              <a:gd name="connsiteY1844" fmla="*/ 2605968 h 6615612"/>
              <a:gd name="connsiteX1845" fmla="*/ 2544144 w 6009131"/>
              <a:gd name="connsiteY1845" fmla="*/ 2648231 h 6615612"/>
              <a:gd name="connsiteX1846" fmla="*/ 2539592 w 6009131"/>
              <a:gd name="connsiteY1846" fmla="*/ 2658633 h 6615612"/>
              <a:gd name="connsiteX1847" fmla="*/ 2453768 w 6009131"/>
              <a:gd name="connsiteY1847" fmla="*/ 2700895 h 6615612"/>
              <a:gd name="connsiteX1848" fmla="*/ 2418659 w 6009131"/>
              <a:gd name="connsiteY1848" fmla="*/ 2732104 h 6615612"/>
              <a:gd name="connsiteX1849" fmla="*/ 2373797 w 6009131"/>
              <a:gd name="connsiteY1849" fmla="*/ 2763311 h 6615612"/>
              <a:gd name="connsiteX1850" fmla="*/ 2367295 w 6009131"/>
              <a:gd name="connsiteY1850" fmla="*/ 2767864 h 6615612"/>
              <a:gd name="connsiteX1851" fmla="*/ 2368596 w 6009131"/>
              <a:gd name="connsiteY1851" fmla="*/ 2808824 h 6615612"/>
              <a:gd name="connsiteX1852" fmla="*/ 2398505 w 6009131"/>
              <a:gd name="connsiteY1852" fmla="*/ 2826379 h 6615612"/>
              <a:gd name="connsiteX1853" fmla="*/ 2451169 w 6009131"/>
              <a:gd name="connsiteY1853" fmla="*/ 2839383 h 6615612"/>
              <a:gd name="connsiteX1854" fmla="*/ 2497981 w 6009131"/>
              <a:gd name="connsiteY1854" fmla="*/ 2858888 h 6615612"/>
              <a:gd name="connsiteX1855" fmla="*/ 2410208 w 6009131"/>
              <a:gd name="connsiteY1855" fmla="*/ 2916104 h 6615612"/>
              <a:gd name="connsiteX1856" fmla="*/ 2304228 w 6009131"/>
              <a:gd name="connsiteY1856" fmla="*/ 2955114 h 6615612"/>
              <a:gd name="connsiteX1857" fmla="*/ 2292525 w 6009131"/>
              <a:gd name="connsiteY1857" fmla="*/ 2952514 h 6615612"/>
              <a:gd name="connsiteX1858" fmla="*/ 2170292 w 6009131"/>
              <a:gd name="connsiteY1858" fmla="*/ 2925855 h 6615612"/>
              <a:gd name="connsiteX1859" fmla="*/ 2148836 w 6009131"/>
              <a:gd name="connsiteY1859" fmla="*/ 2923256 h 6615612"/>
              <a:gd name="connsiteX1860" fmla="*/ 2031153 w 6009131"/>
              <a:gd name="connsiteY1860" fmla="*/ 2923905 h 6615612"/>
              <a:gd name="connsiteX1861" fmla="*/ 2002546 w 6009131"/>
              <a:gd name="connsiteY1861" fmla="*/ 2928458 h 6615612"/>
              <a:gd name="connsiteX1862" fmla="*/ 1936879 w 6009131"/>
              <a:gd name="connsiteY1862" fmla="*/ 2932358 h 6615612"/>
              <a:gd name="connsiteX1863" fmla="*/ 1882913 w 6009131"/>
              <a:gd name="connsiteY1863" fmla="*/ 2927156 h 6615612"/>
              <a:gd name="connsiteX1864" fmla="*/ 1674856 w 6009131"/>
              <a:gd name="connsiteY1864" fmla="*/ 2957714 h 6615612"/>
              <a:gd name="connsiteX1865" fmla="*/ 1635845 w 6009131"/>
              <a:gd name="connsiteY1865" fmla="*/ 2979821 h 6615612"/>
              <a:gd name="connsiteX1866" fmla="*/ 1611789 w 6009131"/>
              <a:gd name="connsiteY1866" fmla="*/ 2955114 h 6615612"/>
              <a:gd name="connsiteX1867" fmla="*/ 1573428 w 6009131"/>
              <a:gd name="connsiteY1867" fmla="*/ 2940810 h 6615612"/>
              <a:gd name="connsiteX1868" fmla="*/ 1529217 w 6009131"/>
              <a:gd name="connsiteY1868" fmla="*/ 2942111 h 6615612"/>
              <a:gd name="connsiteX1869" fmla="*/ 1466800 w 6009131"/>
              <a:gd name="connsiteY1869" fmla="*/ 2976569 h 6615612"/>
              <a:gd name="connsiteX1870" fmla="*/ 1428439 w 6009131"/>
              <a:gd name="connsiteY1870" fmla="*/ 3015580 h 6615612"/>
              <a:gd name="connsiteX1871" fmla="*/ 1371224 w 6009131"/>
              <a:gd name="connsiteY1871" fmla="*/ 2958365 h 6615612"/>
              <a:gd name="connsiteX1872" fmla="*/ 1400482 w 6009131"/>
              <a:gd name="connsiteY1872" fmla="*/ 2956415 h 6615612"/>
              <a:gd name="connsiteX1873" fmla="*/ 1439492 w 6009131"/>
              <a:gd name="connsiteY1873" fmla="*/ 2941460 h 6615612"/>
              <a:gd name="connsiteX1874" fmla="*/ 1499959 w 6009131"/>
              <a:gd name="connsiteY1874" fmla="*/ 2903750 h 6615612"/>
              <a:gd name="connsiteX1875" fmla="*/ 1567577 w 6009131"/>
              <a:gd name="connsiteY1875" fmla="*/ 2837433 h 6615612"/>
              <a:gd name="connsiteX1876" fmla="*/ 1576680 w 6009131"/>
              <a:gd name="connsiteY1876" fmla="*/ 2828329 h 6615612"/>
              <a:gd name="connsiteX1877" fmla="*/ 1620242 w 6009131"/>
              <a:gd name="connsiteY1877" fmla="*/ 2784767 h 6615612"/>
              <a:gd name="connsiteX1878" fmla="*/ 1681358 w 6009131"/>
              <a:gd name="connsiteY1878" fmla="*/ 2762011 h 6615612"/>
              <a:gd name="connsiteX1879" fmla="*/ 1756129 w 6009131"/>
              <a:gd name="connsiteY1879" fmla="*/ 2775665 h 6615612"/>
              <a:gd name="connsiteX1880" fmla="*/ 1825047 w 6009131"/>
              <a:gd name="connsiteY1880" fmla="*/ 2771114 h 6615612"/>
              <a:gd name="connsiteX1881" fmla="*/ 1942729 w 6009131"/>
              <a:gd name="connsiteY1881" fmla="*/ 2670336 h 6615612"/>
              <a:gd name="connsiteX1882" fmla="*/ 1895267 w 6009131"/>
              <a:gd name="connsiteY1882" fmla="*/ 2661884 h 6615612"/>
              <a:gd name="connsiteX1883" fmla="*/ 1848453 w 6009131"/>
              <a:gd name="connsiteY1883" fmla="*/ 2687241 h 6615612"/>
              <a:gd name="connsiteX1884" fmla="*/ 1773033 w 6009131"/>
              <a:gd name="connsiteY1884" fmla="*/ 2721050 h 6615612"/>
              <a:gd name="connsiteX1885" fmla="*/ 1758079 w 6009131"/>
              <a:gd name="connsiteY1885" fmla="*/ 2727551 h 6615612"/>
              <a:gd name="connsiteX1886" fmla="*/ 1737274 w 6009131"/>
              <a:gd name="connsiteY1886" fmla="*/ 2688542 h 6615612"/>
              <a:gd name="connsiteX1887" fmla="*/ 1687861 w 6009131"/>
              <a:gd name="connsiteY1887" fmla="*/ 2647580 h 6615612"/>
              <a:gd name="connsiteX1888" fmla="*/ 1660553 w 6009131"/>
              <a:gd name="connsiteY1888" fmla="*/ 2626125 h 6615612"/>
              <a:gd name="connsiteX1889" fmla="*/ 1611789 w 6009131"/>
              <a:gd name="connsiteY1889" fmla="*/ 2586463 h 6615612"/>
              <a:gd name="connsiteX1890" fmla="*/ 1557174 w 6009131"/>
              <a:gd name="connsiteY1890" fmla="*/ 2604018 h 6615612"/>
              <a:gd name="connsiteX1891" fmla="*/ 1531167 w 6009131"/>
              <a:gd name="connsiteY1891" fmla="*/ 2602718 h 6615612"/>
              <a:gd name="connsiteX1892" fmla="*/ 1529217 w 6009131"/>
              <a:gd name="connsiteY1892" fmla="*/ 2579962 h 6615612"/>
              <a:gd name="connsiteX1893" fmla="*/ 1570829 w 6009131"/>
              <a:gd name="connsiteY1893" fmla="*/ 2526648 h 6615612"/>
              <a:gd name="connsiteX1894" fmla="*/ 1659902 w 6009131"/>
              <a:gd name="connsiteY1894" fmla="*/ 2492839 h 6615612"/>
              <a:gd name="connsiteX1895" fmla="*/ 1710616 w 6009131"/>
              <a:gd name="connsiteY1895" fmla="*/ 2431721 h 6615612"/>
              <a:gd name="connsiteX1896" fmla="*/ 1725571 w 6009131"/>
              <a:gd name="connsiteY1896" fmla="*/ 2373855 h 6615612"/>
              <a:gd name="connsiteX1897" fmla="*/ 1718419 w 6009131"/>
              <a:gd name="connsiteY1897" fmla="*/ 2315340 h 6615612"/>
              <a:gd name="connsiteX1898" fmla="*/ 1709966 w 6009131"/>
              <a:gd name="connsiteY1898" fmla="*/ 2269827 h 6615612"/>
              <a:gd name="connsiteX1899" fmla="*/ 1702814 w 6009131"/>
              <a:gd name="connsiteY1899" fmla="*/ 2236669 h 6615612"/>
              <a:gd name="connsiteX1900" fmla="*/ 1663804 w 6009131"/>
              <a:gd name="connsiteY1900" fmla="*/ 2205460 h 6615612"/>
              <a:gd name="connsiteX1901" fmla="*/ 1737924 w 6009131"/>
              <a:gd name="connsiteY1901" fmla="*/ 2236018 h 6615612"/>
              <a:gd name="connsiteX1902" fmla="*/ 1752228 w 6009131"/>
              <a:gd name="connsiteY1902" fmla="*/ 2250322 h 6615612"/>
              <a:gd name="connsiteX1903" fmla="*/ 1797090 w 6009131"/>
              <a:gd name="connsiteY1903" fmla="*/ 2250972 h 6615612"/>
              <a:gd name="connsiteX1904" fmla="*/ 1903718 w 6009131"/>
              <a:gd name="connsiteY1904" fmla="*/ 2271127 h 6615612"/>
              <a:gd name="connsiteX1905" fmla="*/ 1951832 w 6009131"/>
              <a:gd name="connsiteY1905" fmla="*/ 2260075 h 6615612"/>
              <a:gd name="connsiteX1906" fmla="*/ 1934927 w 6009131"/>
              <a:gd name="connsiteY1906" fmla="*/ 2212612 h 6615612"/>
              <a:gd name="connsiteX1907" fmla="*/ 1929076 w 6009131"/>
              <a:gd name="connsiteY1907" fmla="*/ 2168399 h 6615612"/>
              <a:gd name="connsiteX1908" fmla="*/ 1959634 w 6009131"/>
              <a:gd name="connsiteY1908" fmla="*/ 2149545 h 6615612"/>
              <a:gd name="connsiteX1909" fmla="*/ 1962235 w 6009131"/>
              <a:gd name="connsiteY1909" fmla="*/ 2136542 h 6615612"/>
              <a:gd name="connsiteX1910" fmla="*/ 1965486 w 6009131"/>
              <a:gd name="connsiteY1910" fmla="*/ 2104683 h 6615612"/>
              <a:gd name="connsiteX1911" fmla="*/ 1992142 w 6009131"/>
              <a:gd name="connsiteY1911" fmla="*/ 2065024 h 6615612"/>
              <a:gd name="connsiteX1912" fmla="*/ 1943380 w 6009131"/>
              <a:gd name="connsiteY1912" fmla="*/ 2007160 h 6615612"/>
              <a:gd name="connsiteX1913" fmla="*/ 1932326 w 6009131"/>
              <a:gd name="connsiteY1913" fmla="*/ 2011061 h 6615612"/>
              <a:gd name="connsiteX1914" fmla="*/ 1910870 w 6009131"/>
              <a:gd name="connsiteY1914" fmla="*/ 2031866 h 6615612"/>
              <a:gd name="connsiteX1915" fmla="*/ 1892015 w 6009131"/>
              <a:gd name="connsiteY1915" fmla="*/ 1996106 h 6615612"/>
              <a:gd name="connsiteX1916" fmla="*/ 1892666 w 6009131"/>
              <a:gd name="connsiteY1916" fmla="*/ 1920036 h 6615612"/>
              <a:gd name="connsiteX1917" fmla="*/ 1927775 w 6009131"/>
              <a:gd name="connsiteY1917" fmla="*/ 1880376 h 6615612"/>
              <a:gd name="connsiteX1918" fmla="*/ 1964836 w 6009131"/>
              <a:gd name="connsiteY1918" fmla="*/ 1862821 h 6615612"/>
              <a:gd name="connsiteX1919" fmla="*/ 1979140 w 6009131"/>
              <a:gd name="connsiteY1919" fmla="*/ 1838113 h 6615612"/>
              <a:gd name="connsiteX1920" fmla="*/ 1958984 w 6009131"/>
              <a:gd name="connsiteY1920" fmla="*/ 1817308 h 6615612"/>
              <a:gd name="connsiteX1921" fmla="*/ 1880963 w 6009131"/>
              <a:gd name="connsiteY1921" fmla="*/ 1830311 h 6615612"/>
              <a:gd name="connsiteX1922" fmla="*/ 1833500 w 6009131"/>
              <a:gd name="connsiteY1922" fmla="*/ 1853068 h 6615612"/>
              <a:gd name="connsiteX1923" fmla="*/ 1800990 w 6009131"/>
              <a:gd name="connsiteY1923" fmla="*/ 1830962 h 6615612"/>
              <a:gd name="connsiteX1924" fmla="*/ 1787337 w 6009131"/>
              <a:gd name="connsiteY1924" fmla="*/ 1816007 h 6615612"/>
              <a:gd name="connsiteX1925" fmla="*/ 1775634 w 6009131"/>
              <a:gd name="connsiteY1925" fmla="*/ 1839414 h 6615612"/>
              <a:gd name="connsiteX1926" fmla="*/ 1771083 w 6009131"/>
              <a:gd name="connsiteY1926" fmla="*/ 1855669 h 6615612"/>
              <a:gd name="connsiteX1927" fmla="*/ 1751577 w 6009131"/>
              <a:gd name="connsiteY1927" fmla="*/ 1834213 h 6615612"/>
              <a:gd name="connsiteX1928" fmla="*/ 1726870 w 6009131"/>
              <a:gd name="connsiteY1928" fmla="*/ 1816657 h 6615612"/>
              <a:gd name="connsiteX1929" fmla="*/ 1701514 w 6009131"/>
              <a:gd name="connsiteY1929" fmla="*/ 1840714 h 6615612"/>
              <a:gd name="connsiteX1930" fmla="*/ 1698263 w 6009131"/>
              <a:gd name="connsiteY1930" fmla="*/ 1813407 h 6615612"/>
              <a:gd name="connsiteX1931" fmla="*/ 1705414 w 6009131"/>
              <a:gd name="connsiteY1931" fmla="*/ 1787401 h 6615612"/>
              <a:gd name="connsiteX1932" fmla="*/ 1761981 w 6009131"/>
              <a:gd name="connsiteY1932" fmla="*/ 1703526 h 6615612"/>
              <a:gd name="connsiteX1933" fmla="*/ 1764582 w 6009131"/>
              <a:gd name="connsiteY1933" fmla="*/ 1605351 h 6615612"/>
              <a:gd name="connsiteX1934" fmla="*/ 1784736 w 6009131"/>
              <a:gd name="connsiteY1934" fmla="*/ 1572841 h 6615612"/>
              <a:gd name="connsiteX1935" fmla="*/ 1800990 w 6009131"/>
              <a:gd name="connsiteY1935" fmla="*/ 1540982 h 6615612"/>
              <a:gd name="connsiteX1936" fmla="*/ 1767181 w 6009131"/>
              <a:gd name="connsiteY1936" fmla="*/ 1507174 h 6615612"/>
              <a:gd name="connsiteX1937" fmla="*/ 1746376 w 6009131"/>
              <a:gd name="connsiteY1937" fmla="*/ 1543583 h 6615612"/>
              <a:gd name="connsiteX1938" fmla="*/ 1730122 w 6009131"/>
              <a:gd name="connsiteY1938" fmla="*/ 1545534 h 6615612"/>
              <a:gd name="connsiteX1939" fmla="*/ 1724920 w 6009131"/>
              <a:gd name="connsiteY1939" fmla="*/ 1529930 h 6615612"/>
              <a:gd name="connsiteX1940" fmla="*/ 1750276 w 6009131"/>
              <a:gd name="connsiteY1940" fmla="*/ 1501972 h 6615612"/>
              <a:gd name="connsiteX1941" fmla="*/ 1761981 w 6009131"/>
              <a:gd name="connsiteY1941" fmla="*/ 1475315 h 6615612"/>
              <a:gd name="connsiteX1942" fmla="*/ 1756129 w 6009131"/>
              <a:gd name="connsiteY1942" fmla="*/ 1459710 h 6615612"/>
              <a:gd name="connsiteX1943" fmla="*/ 1739874 w 6009131"/>
              <a:gd name="connsiteY1943" fmla="*/ 1462961 h 6615612"/>
              <a:gd name="connsiteX1944" fmla="*/ 1684609 w 6009131"/>
              <a:gd name="connsiteY1944" fmla="*/ 1529279 h 6615612"/>
              <a:gd name="connsiteX1945" fmla="*/ 1668355 w 6009131"/>
              <a:gd name="connsiteY1945" fmla="*/ 1533831 h 6615612"/>
              <a:gd name="connsiteX1946" fmla="*/ 1660553 w 6009131"/>
              <a:gd name="connsiteY1946" fmla="*/ 1519526 h 6615612"/>
              <a:gd name="connsiteX1947" fmla="*/ 1666405 w 6009131"/>
              <a:gd name="connsiteY1947" fmla="*/ 1496771 h 6615612"/>
              <a:gd name="connsiteX1948" fmla="*/ 1685260 w 6009131"/>
              <a:gd name="connsiteY1948" fmla="*/ 1466213 h 6615612"/>
              <a:gd name="connsiteX1949" fmla="*/ 1747026 w 6009131"/>
              <a:gd name="connsiteY1949" fmla="*/ 1419399 h 6615612"/>
              <a:gd name="connsiteX1950" fmla="*/ 1760680 w 6009131"/>
              <a:gd name="connsiteY1950" fmla="*/ 1399894 h 6615612"/>
              <a:gd name="connsiteX1951" fmla="*/ 1764582 w 6009131"/>
              <a:gd name="connsiteY1951" fmla="*/ 1358933 h 6615612"/>
              <a:gd name="connsiteX1952" fmla="*/ 1767181 w 6009131"/>
              <a:gd name="connsiteY1952" fmla="*/ 1341378 h 6615612"/>
              <a:gd name="connsiteX1953" fmla="*/ 1741825 w 6009131"/>
              <a:gd name="connsiteY1953" fmla="*/ 1332925 h 6615612"/>
              <a:gd name="connsiteX1954" fmla="*/ 1695662 w 6009131"/>
              <a:gd name="connsiteY1954" fmla="*/ 1376488 h 6615612"/>
              <a:gd name="connsiteX1955" fmla="*/ 1674206 w 6009131"/>
              <a:gd name="connsiteY1955" fmla="*/ 1375838 h 6615612"/>
              <a:gd name="connsiteX1956" fmla="*/ 1676807 w 6009131"/>
              <a:gd name="connsiteY1956" fmla="*/ 1358933 h 6615612"/>
              <a:gd name="connsiteX1957" fmla="*/ 1687210 w 6009131"/>
              <a:gd name="connsiteY1957" fmla="*/ 1321873 h 6615612"/>
              <a:gd name="connsiteX1958" fmla="*/ 1696312 w 6009131"/>
              <a:gd name="connsiteY1958" fmla="*/ 1288714 h 6615612"/>
              <a:gd name="connsiteX1959" fmla="*/ 1731421 w 6009131"/>
              <a:gd name="connsiteY1959" fmla="*/ 1251653 h 6615612"/>
              <a:gd name="connsiteX1960" fmla="*/ 1737924 w 6009131"/>
              <a:gd name="connsiteY1960" fmla="*/ 1174934 h 6615612"/>
              <a:gd name="connsiteX1961" fmla="*/ 1714517 w 6009131"/>
              <a:gd name="connsiteY1961" fmla="*/ 1143075 h 6615612"/>
              <a:gd name="connsiteX1962" fmla="*/ 1751577 w 6009131"/>
              <a:gd name="connsiteY1962" fmla="*/ 1100163 h 6615612"/>
              <a:gd name="connsiteX1963" fmla="*/ 1792539 w 6009131"/>
              <a:gd name="connsiteY1963" fmla="*/ 1060501 h 6615612"/>
              <a:gd name="connsiteX1964" fmla="*/ 1820496 w 6009131"/>
              <a:gd name="connsiteY1964" fmla="*/ 1010437 h 6615612"/>
              <a:gd name="connsiteX1965" fmla="*/ 1836101 w 6009131"/>
              <a:gd name="connsiteY1965" fmla="*/ 972077 h 6615612"/>
              <a:gd name="connsiteX1966" fmla="*/ 1877711 w 6009131"/>
              <a:gd name="connsiteY1966" fmla="*/ 970777 h 6615612"/>
              <a:gd name="connsiteX1967" fmla="*/ 1877711 w 6009131"/>
              <a:gd name="connsiteY1967" fmla="*/ 891455 h 6615612"/>
              <a:gd name="connsiteX1968" fmla="*/ 5975129 w 6009131"/>
              <a:gd name="connsiteY1968" fmla="*/ 563115 h 6615612"/>
              <a:gd name="connsiteX1969" fmla="*/ 6009131 w 6009131"/>
              <a:gd name="connsiteY1969" fmla="*/ 564893 h 6615612"/>
              <a:gd name="connsiteX1970" fmla="*/ 6009131 w 6009131"/>
              <a:gd name="connsiteY1970" fmla="*/ 1006737 h 6615612"/>
              <a:gd name="connsiteX1971" fmla="*/ 6008126 w 6009131"/>
              <a:gd name="connsiteY1971" fmla="*/ 1006292 h 6615612"/>
              <a:gd name="connsiteX1972" fmla="*/ 5941970 w 6009131"/>
              <a:gd name="connsiteY1972" fmla="*/ 987681 h 6615612"/>
              <a:gd name="connsiteX1973" fmla="*/ 5841843 w 6009131"/>
              <a:gd name="connsiteY1973" fmla="*/ 1020189 h 6615612"/>
              <a:gd name="connsiteX1974" fmla="*/ 5822988 w 6009131"/>
              <a:gd name="connsiteY1974" fmla="*/ 1035793 h 6615612"/>
              <a:gd name="connsiteX1975" fmla="*/ 5807385 w 6009131"/>
              <a:gd name="connsiteY1975" fmla="*/ 1029942 h 6615612"/>
              <a:gd name="connsiteX1976" fmla="*/ 5807385 w 6009131"/>
              <a:gd name="connsiteY1976" fmla="*/ 992881 h 6615612"/>
              <a:gd name="connsiteX1977" fmla="*/ 5800232 w 6009131"/>
              <a:gd name="connsiteY1977" fmla="*/ 905108 h 6615612"/>
              <a:gd name="connsiteX1978" fmla="*/ 5750168 w 6009131"/>
              <a:gd name="connsiteY1978" fmla="*/ 972076 h 6615612"/>
              <a:gd name="connsiteX1979" fmla="*/ 5694903 w 6009131"/>
              <a:gd name="connsiteY1979" fmla="*/ 927865 h 6615612"/>
              <a:gd name="connsiteX1980" fmla="*/ 5674748 w 6009131"/>
              <a:gd name="connsiteY1980" fmla="*/ 869348 h 6615612"/>
              <a:gd name="connsiteX1981" fmla="*/ 5666295 w 6009131"/>
              <a:gd name="connsiteY1981" fmla="*/ 825137 h 6615612"/>
              <a:gd name="connsiteX1982" fmla="*/ 5634437 w 6009131"/>
              <a:gd name="connsiteY1982" fmla="*/ 793928 h 6615612"/>
              <a:gd name="connsiteX1983" fmla="*/ 5639638 w 6009131"/>
              <a:gd name="connsiteY1983" fmla="*/ 751016 h 6615612"/>
              <a:gd name="connsiteX1984" fmla="*/ 5694254 w 6009131"/>
              <a:gd name="connsiteY1984" fmla="*/ 685348 h 6615612"/>
              <a:gd name="connsiteX1985" fmla="*/ 5746918 w 6009131"/>
              <a:gd name="connsiteY1985" fmla="*/ 645038 h 6615612"/>
              <a:gd name="connsiteX1986" fmla="*/ 5865249 w 6009131"/>
              <a:gd name="connsiteY1986" fmla="*/ 591072 h 6615612"/>
              <a:gd name="connsiteX1987" fmla="*/ 5975129 w 6009131"/>
              <a:gd name="connsiteY1987" fmla="*/ 563115 h 6615612"/>
              <a:gd name="connsiteX1988" fmla="*/ 5227377 w 6009131"/>
              <a:gd name="connsiteY1988" fmla="*/ 0 h 6615612"/>
              <a:gd name="connsiteX1989" fmla="*/ 6009131 w 6009131"/>
              <a:gd name="connsiteY1989" fmla="*/ 0 h 6615612"/>
              <a:gd name="connsiteX1990" fmla="*/ 6009131 w 6009131"/>
              <a:gd name="connsiteY1990" fmla="*/ 299360 h 6615612"/>
              <a:gd name="connsiteX1991" fmla="*/ 5995853 w 6009131"/>
              <a:gd name="connsiteY1991" fmla="*/ 304430 h 6615612"/>
              <a:gd name="connsiteX1992" fmla="*/ 5950422 w 6009131"/>
              <a:gd name="connsiteY1992" fmla="*/ 333606 h 6615612"/>
              <a:gd name="connsiteX1993" fmla="*/ 5921814 w 6009131"/>
              <a:gd name="connsiteY1993" fmla="*/ 357012 h 6615612"/>
              <a:gd name="connsiteX1994" fmla="*/ 5748216 w 6009131"/>
              <a:gd name="connsiteY1994" fmla="*/ 448037 h 6615612"/>
              <a:gd name="connsiteX1995" fmla="*/ 5600626 w 6009131"/>
              <a:gd name="connsiteY1995" fmla="*/ 555317 h 6615612"/>
              <a:gd name="connsiteX1996" fmla="*/ 5559665 w 6009131"/>
              <a:gd name="connsiteY1996" fmla="*/ 573521 h 6615612"/>
              <a:gd name="connsiteX1997" fmla="*/ 5510252 w 6009131"/>
              <a:gd name="connsiteY1997" fmla="*/ 526059 h 6615612"/>
              <a:gd name="connsiteX1998" fmla="*/ 5449785 w 6009131"/>
              <a:gd name="connsiteY1998" fmla="*/ 472744 h 6615612"/>
              <a:gd name="connsiteX1999" fmla="*/ 5324951 w 6009131"/>
              <a:gd name="connsiteY1999" fmla="*/ 434384 h 6615612"/>
              <a:gd name="connsiteX2000" fmla="*/ 5292443 w 6009131"/>
              <a:gd name="connsiteY2000" fmla="*/ 355712 h 6615612"/>
              <a:gd name="connsiteX2001" fmla="*/ 5295043 w 6009131"/>
              <a:gd name="connsiteY2001" fmla="*/ 281592 h 6615612"/>
              <a:gd name="connsiteX2002" fmla="*/ 5296994 w 6009131"/>
              <a:gd name="connsiteY2002" fmla="*/ 221125 h 6615612"/>
              <a:gd name="connsiteX2003" fmla="*/ 5287891 w 6009131"/>
              <a:gd name="connsiteY2003" fmla="*/ 154807 h 6615612"/>
              <a:gd name="connsiteX2004" fmla="*/ 5265785 w 6009131"/>
              <a:gd name="connsiteY2004" fmla="*/ 111896 h 6615612"/>
              <a:gd name="connsiteX2005" fmla="*/ 5265135 w 6009131"/>
              <a:gd name="connsiteY2005" fmla="*/ 76787 h 6615612"/>
              <a:gd name="connsiteX2006" fmla="*/ 5246280 w 6009131"/>
              <a:gd name="connsiteY2006" fmla="*/ 35175 h 6615612"/>
              <a:gd name="connsiteX2007" fmla="*/ 4141223 w 6009131"/>
              <a:gd name="connsiteY2007" fmla="*/ 0 h 6615612"/>
              <a:gd name="connsiteX2008" fmla="*/ 4782675 w 6009131"/>
              <a:gd name="connsiteY2008" fmla="*/ 0 h 6615612"/>
              <a:gd name="connsiteX2009" fmla="*/ 4782704 w 6009131"/>
              <a:gd name="connsiteY2009" fmla="*/ 5267 h 6615612"/>
              <a:gd name="connsiteX2010" fmla="*/ 4759947 w 6009131"/>
              <a:gd name="connsiteY2010" fmla="*/ 25423 h 6615612"/>
              <a:gd name="connsiteX2011" fmla="*/ 4744343 w 6009131"/>
              <a:gd name="connsiteY2011" fmla="*/ 50779 h 6615612"/>
              <a:gd name="connsiteX2012" fmla="*/ 4756046 w 6009131"/>
              <a:gd name="connsiteY2012" fmla="*/ 199671 h 6615612"/>
              <a:gd name="connsiteX2013" fmla="*/ 4727438 w 6009131"/>
              <a:gd name="connsiteY2013" fmla="*/ 238680 h 6615612"/>
              <a:gd name="connsiteX2014" fmla="*/ 4724187 w 6009131"/>
              <a:gd name="connsiteY2014" fmla="*/ 270539 h 6615612"/>
              <a:gd name="connsiteX2015" fmla="*/ 4743042 w 6009131"/>
              <a:gd name="connsiteY2015" fmla="*/ 371317 h 6615612"/>
              <a:gd name="connsiteX2016" fmla="*/ 4756046 w 6009131"/>
              <a:gd name="connsiteY2016" fmla="*/ 461691 h 6615612"/>
              <a:gd name="connsiteX2017" fmla="*/ 4800259 w 6009131"/>
              <a:gd name="connsiteY2017" fmla="*/ 500702 h 6615612"/>
              <a:gd name="connsiteX2018" fmla="*/ 4839919 w 6009131"/>
              <a:gd name="connsiteY2018" fmla="*/ 526709 h 6615612"/>
              <a:gd name="connsiteX2019" fmla="*/ 4863976 w 6009131"/>
              <a:gd name="connsiteY2019" fmla="*/ 526709 h 6615612"/>
              <a:gd name="connsiteX2020" fmla="*/ 4882831 w 6009131"/>
              <a:gd name="connsiteY2020" fmla="*/ 532561 h 6615612"/>
              <a:gd name="connsiteX2021" fmla="*/ 4930944 w 6009131"/>
              <a:gd name="connsiteY2021" fmla="*/ 615784 h 6615612"/>
              <a:gd name="connsiteX2022" fmla="*/ 4951100 w 6009131"/>
              <a:gd name="connsiteY2022" fmla="*/ 626186 h 6615612"/>
              <a:gd name="connsiteX2023" fmla="*/ 4998563 w 6009131"/>
              <a:gd name="connsiteY2023" fmla="*/ 667147 h 6615612"/>
              <a:gd name="connsiteX2024" fmla="*/ 4987509 w 6009131"/>
              <a:gd name="connsiteY2024" fmla="*/ 721762 h 6615612"/>
              <a:gd name="connsiteX2025" fmla="*/ 4950449 w 6009131"/>
              <a:gd name="connsiteY2025" fmla="*/ 782879 h 6615612"/>
              <a:gd name="connsiteX2026" fmla="*/ 4936146 w 6009131"/>
              <a:gd name="connsiteY2026" fmla="*/ 853748 h 6615612"/>
              <a:gd name="connsiteX2027" fmla="*/ 4914690 w 6009131"/>
              <a:gd name="connsiteY2027" fmla="*/ 921367 h 6615612"/>
              <a:gd name="connsiteX2028" fmla="*/ 4889332 w 6009131"/>
              <a:gd name="connsiteY2028" fmla="*/ 866101 h 6615612"/>
              <a:gd name="connsiteX2029" fmla="*/ 4845770 w 6009131"/>
              <a:gd name="connsiteY2029" fmla="*/ 944773 h 6615612"/>
              <a:gd name="connsiteX2030" fmla="*/ 4798307 w 6009131"/>
              <a:gd name="connsiteY2030" fmla="*/ 988335 h 6615612"/>
              <a:gd name="connsiteX2031" fmla="*/ 4736541 w 6009131"/>
              <a:gd name="connsiteY2031" fmla="*/ 985734 h 6615612"/>
              <a:gd name="connsiteX2032" fmla="*/ 4717686 w 6009131"/>
              <a:gd name="connsiteY2032" fmla="*/ 985083 h 6615612"/>
              <a:gd name="connsiteX2033" fmla="*/ 4707282 w 6009131"/>
              <a:gd name="connsiteY2033" fmla="*/ 988985 h 6615612"/>
              <a:gd name="connsiteX2034" fmla="*/ 4707282 w 6009131"/>
              <a:gd name="connsiteY2034" fmla="*/ 1005890 h 6615612"/>
              <a:gd name="connsiteX2035" fmla="*/ 4737191 w 6009131"/>
              <a:gd name="connsiteY2035" fmla="*/ 1024745 h 6615612"/>
              <a:gd name="connsiteX2036" fmla="*/ 4743042 w 6009131"/>
              <a:gd name="connsiteY2036" fmla="*/ 1057254 h 6615612"/>
              <a:gd name="connsiteX2037" fmla="*/ 4748244 w 6009131"/>
              <a:gd name="connsiteY2037" fmla="*/ 1073508 h 6615612"/>
              <a:gd name="connsiteX2038" fmla="*/ 4768400 w 6009131"/>
              <a:gd name="connsiteY2038" fmla="*/ 1182739 h 6615612"/>
              <a:gd name="connsiteX2039" fmla="*/ 4763849 w 6009131"/>
              <a:gd name="connsiteY2039" fmla="*/ 1308222 h 6615612"/>
              <a:gd name="connsiteX2040" fmla="*/ 4761897 w 6009131"/>
              <a:gd name="connsiteY2040" fmla="*/ 1355035 h 6615612"/>
              <a:gd name="connsiteX2041" fmla="*/ 4758647 w 6009131"/>
              <a:gd name="connsiteY2041" fmla="*/ 1414852 h 6615612"/>
              <a:gd name="connsiteX2042" fmla="*/ 4748244 w 6009131"/>
              <a:gd name="connsiteY2042" fmla="*/ 1537086 h 6615612"/>
              <a:gd name="connsiteX2043" fmla="*/ 4716384 w 6009131"/>
              <a:gd name="connsiteY2043" fmla="*/ 1613805 h 6615612"/>
              <a:gd name="connsiteX2044" fmla="*/ 4679325 w 6009131"/>
              <a:gd name="connsiteY2044" fmla="*/ 1639163 h 6615612"/>
              <a:gd name="connsiteX2045" fmla="*/ 4599353 w 6009131"/>
              <a:gd name="connsiteY2045" fmla="*/ 1645664 h 6615612"/>
              <a:gd name="connsiteX2046" fmla="*/ 4493375 w 6009131"/>
              <a:gd name="connsiteY2046" fmla="*/ 1715233 h 6615612"/>
              <a:gd name="connsiteX2047" fmla="*/ 4473869 w 6009131"/>
              <a:gd name="connsiteY2047" fmla="*/ 1812760 h 6615612"/>
              <a:gd name="connsiteX2048" fmla="*/ 4451112 w 6009131"/>
              <a:gd name="connsiteY2048" fmla="*/ 1843318 h 6615612"/>
              <a:gd name="connsiteX2049" fmla="*/ 4417303 w 6009131"/>
              <a:gd name="connsiteY2049" fmla="*/ 1855022 h 6615612"/>
              <a:gd name="connsiteX2050" fmla="*/ 4340583 w 6009131"/>
              <a:gd name="connsiteY2050" fmla="*/ 1869326 h 6615612"/>
              <a:gd name="connsiteX2051" fmla="*/ 4316527 w 6009131"/>
              <a:gd name="connsiteY2051" fmla="*/ 1829664 h 6615612"/>
              <a:gd name="connsiteX2052" fmla="*/ 4308724 w 6009131"/>
              <a:gd name="connsiteY2052" fmla="*/ 1772449 h 6615612"/>
              <a:gd name="connsiteX2053" fmla="*/ 4241756 w 6009131"/>
              <a:gd name="connsiteY2053" fmla="*/ 1680124 h 6615612"/>
              <a:gd name="connsiteX2054" fmla="*/ 4272964 w 6009131"/>
              <a:gd name="connsiteY2054" fmla="*/ 1676873 h 6615612"/>
              <a:gd name="connsiteX2055" fmla="*/ 4295721 w 6009131"/>
              <a:gd name="connsiteY2055" fmla="*/ 1650216 h 6615612"/>
              <a:gd name="connsiteX2056" fmla="*/ 4272964 w 6009131"/>
              <a:gd name="connsiteY2056" fmla="*/ 1635261 h 6615612"/>
              <a:gd name="connsiteX2057" fmla="*/ 4259311 w 6009131"/>
              <a:gd name="connsiteY2057" fmla="*/ 1621607 h 6615612"/>
              <a:gd name="connsiteX2058" fmla="*/ 4265812 w 6009131"/>
              <a:gd name="connsiteY2058" fmla="*/ 1613805 h 6615612"/>
              <a:gd name="connsiteX2059" fmla="*/ 4308724 w 6009131"/>
              <a:gd name="connsiteY2059" fmla="*/ 1587799 h 6615612"/>
              <a:gd name="connsiteX2060" fmla="*/ 4279466 w 6009131"/>
              <a:gd name="connsiteY2060" fmla="*/ 1548138 h 6615612"/>
              <a:gd name="connsiteX2061" fmla="*/ 4234604 w 6009131"/>
              <a:gd name="connsiteY2061" fmla="*/ 1505877 h 6615612"/>
              <a:gd name="connsiteX2062" fmla="*/ 4198194 w 6009131"/>
              <a:gd name="connsiteY2062" fmla="*/ 1457113 h 6615612"/>
              <a:gd name="connsiteX2063" fmla="*/ 4169586 w 6009131"/>
              <a:gd name="connsiteY2063" fmla="*/ 1405099 h 6615612"/>
              <a:gd name="connsiteX2064" fmla="*/ 4120823 w 6009131"/>
              <a:gd name="connsiteY2064" fmla="*/ 1265311 h 6615612"/>
              <a:gd name="connsiteX2065" fmla="*/ 4122774 w 6009131"/>
              <a:gd name="connsiteY2065" fmla="*/ 1192492 h 6615612"/>
              <a:gd name="connsiteX2066" fmla="*/ 4128625 w 6009131"/>
              <a:gd name="connsiteY2066" fmla="*/ 1150879 h 6615612"/>
              <a:gd name="connsiteX2067" fmla="*/ 4095466 w 6009131"/>
              <a:gd name="connsiteY2067" fmla="*/ 1139176 h 6615612"/>
              <a:gd name="connsiteX2068" fmla="*/ 4086363 w 6009131"/>
              <a:gd name="connsiteY2068" fmla="*/ 1124222 h 6615612"/>
              <a:gd name="connsiteX2069" fmla="*/ 4073359 w 6009131"/>
              <a:gd name="connsiteY2069" fmla="*/ 1103417 h 6615612"/>
              <a:gd name="connsiteX2070" fmla="*/ 4039551 w 6009131"/>
              <a:gd name="connsiteY2070" fmla="*/ 1053353 h 6615612"/>
              <a:gd name="connsiteX2071" fmla="*/ 4029148 w 6009131"/>
              <a:gd name="connsiteY2071" fmla="*/ 968179 h 6615612"/>
              <a:gd name="connsiteX2072" fmla="*/ 4035649 w 6009131"/>
              <a:gd name="connsiteY2072" fmla="*/ 961027 h 6615612"/>
              <a:gd name="connsiteX2073" fmla="*/ 4048003 w 6009131"/>
              <a:gd name="connsiteY2073" fmla="*/ 962328 h 6615612"/>
              <a:gd name="connsiteX2074" fmla="*/ 4085713 w 6009131"/>
              <a:gd name="connsiteY2074" fmla="*/ 976632 h 6615612"/>
              <a:gd name="connsiteX2075" fmla="*/ 4116271 w 6009131"/>
              <a:gd name="connsiteY2075" fmla="*/ 931119 h 6615612"/>
              <a:gd name="connsiteX2076" fmla="*/ 4116271 w 6009131"/>
              <a:gd name="connsiteY2076" fmla="*/ 867402 h 6615612"/>
              <a:gd name="connsiteX2077" fmla="*/ 4107819 w 6009131"/>
              <a:gd name="connsiteY2077" fmla="*/ 793931 h 6615612"/>
              <a:gd name="connsiteX2078" fmla="*/ 4149431 w 6009131"/>
              <a:gd name="connsiteY2078" fmla="*/ 728264 h 6615612"/>
              <a:gd name="connsiteX2079" fmla="*/ 4204046 w 6009131"/>
              <a:gd name="connsiteY2079" fmla="*/ 661945 h 6615612"/>
              <a:gd name="connsiteX2080" fmla="*/ 4189742 w 6009131"/>
              <a:gd name="connsiteY2080" fmla="*/ 540362 h 6615612"/>
              <a:gd name="connsiteX2081" fmla="*/ 4157883 w 6009131"/>
              <a:gd name="connsiteY2081" fmla="*/ 446087 h 6615612"/>
              <a:gd name="connsiteX2082" fmla="*/ 4224201 w 6009131"/>
              <a:gd name="connsiteY2082" fmla="*/ 412927 h 6615612"/>
              <a:gd name="connsiteX2083" fmla="*/ 4194944 w 6009131"/>
              <a:gd name="connsiteY2083" fmla="*/ 307600 h 6615612"/>
              <a:gd name="connsiteX2084" fmla="*/ 4165685 w 6009131"/>
              <a:gd name="connsiteY2084" fmla="*/ 286143 h 6615612"/>
              <a:gd name="connsiteX2085" fmla="*/ 4142928 w 6009131"/>
              <a:gd name="connsiteY2085" fmla="*/ 251034 h 6615612"/>
              <a:gd name="connsiteX2086" fmla="*/ 4143579 w 6009131"/>
              <a:gd name="connsiteY2086" fmla="*/ 122950 h 6615612"/>
              <a:gd name="connsiteX2087" fmla="*/ 4144230 w 6009131"/>
              <a:gd name="connsiteY2087" fmla="*/ 98242 h 6615612"/>
              <a:gd name="connsiteX2088" fmla="*/ 4155282 w 6009131"/>
              <a:gd name="connsiteY2088" fmla="*/ 58582 h 6615612"/>
              <a:gd name="connsiteX2089" fmla="*/ 4144716 w 6009131"/>
              <a:gd name="connsiteY2089" fmla="*/ 18352 h 6615612"/>
              <a:gd name="connsiteX2090" fmla="*/ 3643410 w 6009131"/>
              <a:gd name="connsiteY2090" fmla="*/ 0 h 6615612"/>
              <a:gd name="connsiteX2091" fmla="*/ 4111635 w 6009131"/>
              <a:gd name="connsiteY2091" fmla="*/ 0 h 6615612"/>
              <a:gd name="connsiteX2092" fmla="*/ 4129926 w 6009131"/>
              <a:gd name="connsiteY2092" fmla="*/ 55329 h 6615612"/>
              <a:gd name="connsiteX2093" fmla="*/ 4129926 w 6009131"/>
              <a:gd name="connsiteY2093" fmla="*/ 74185 h 6615612"/>
              <a:gd name="connsiteX2094" fmla="*/ 4116922 w 6009131"/>
              <a:gd name="connsiteY2094" fmla="*/ 241931 h 6615612"/>
              <a:gd name="connsiteX2095" fmla="*/ 4153982 w 6009131"/>
              <a:gd name="connsiteY2095" fmla="*/ 306298 h 6615612"/>
              <a:gd name="connsiteX2096" fmla="*/ 4204696 w 6009131"/>
              <a:gd name="connsiteY2096" fmla="*/ 403824 h 6615612"/>
              <a:gd name="connsiteX2097" fmla="*/ 4183890 w 6009131"/>
              <a:gd name="connsiteY2097" fmla="*/ 422030 h 6615612"/>
              <a:gd name="connsiteX2098" fmla="*/ 4131225 w 6009131"/>
              <a:gd name="connsiteY2098" fmla="*/ 458439 h 6615612"/>
              <a:gd name="connsiteX2099" fmla="*/ 4154633 w 6009131"/>
              <a:gd name="connsiteY2099" fmla="*/ 531259 h 6615612"/>
              <a:gd name="connsiteX2100" fmla="*/ 4181289 w 6009131"/>
              <a:gd name="connsiteY2100" fmla="*/ 577422 h 6615612"/>
              <a:gd name="connsiteX2101" fmla="*/ 4181289 w 6009131"/>
              <a:gd name="connsiteY2101" fmla="*/ 656093 h 6615612"/>
              <a:gd name="connsiteX2102" fmla="*/ 4112370 w 6009131"/>
              <a:gd name="connsiteY2102" fmla="*/ 729563 h 6615612"/>
              <a:gd name="connsiteX2103" fmla="*/ 4091565 w 6009131"/>
              <a:gd name="connsiteY2103" fmla="*/ 764672 h 6615612"/>
              <a:gd name="connsiteX2104" fmla="*/ 4088964 w 6009131"/>
              <a:gd name="connsiteY2104" fmla="*/ 788729 h 6615612"/>
              <a:gd name="connsiteX2105" fmla="*/ 4087014 w 6009131"/>
              <a:gd name="connsiteY2105" fmla="*/ 860899 h 6615612"/>
              <a:gd name="connsiteX2106" fmla="*/ 4091565 w 6009131"/>
              <a:gd name="connsiteY2106" fmla="*/ 935669 h 6615612"/>
              <a:gd name="connsiteX2107" fmla="*/ 4059706 w 6009131"/>
              <a:gd name="connsiteY2107" fmla="*/ 946722 h 6615612"/>
              <a:gd name="connsiteX2108" fmla="*/ 4055155 w 6009131"/>
              <a:gd name="connsiteY2108" fmla="*/ 942170 h 6615612"/>
              <a:gd name="connsiteX2109" fmla="*/ 3971933 w 6009131"/>
              <a:gd name="connsiteY2109" fmla="*/ 856347 h 6615612"/>
              <a:gd name="connsiteX2110" fmla="*/ 3964781 w 6009131"/>
              <a:gd name="connsiteY2110" fmla="*/ 802383 h 6615612"/>
              <a:gd name="connsiteX2111" fmla="*/ 3943975 w 6009131"/>
              <a:gd name="connsiteY2111" fmla="*/ 758171 h 6615612"/>
              <a:gd name="connsiteX2112" fmla="*/ 3926420 w 6009131"/>
              <a:gd name="connsiteY2112" fmla="*/ 799782 h 6615612"/>
              <a:gd name="connsiteX2113" fmla="*/ 3904314 w 6009131"/>
              <a:gd name="connsiteY2113" fmla="*/ 821889 h 6615612"/>
              <a:gd name="connsiteX2114" fmla="*/ 3899112 w 6009131"/>
              <a:gd name="connsiteY2114" fmla="*/ 861549 h 6615612"/>
              <a:gd name="connsiteX2115" fmla="*/ 3932922 w 6009131"/>
              <a:gd name="connsiteY2115" fmla="*/ 895358 h 6615612"/>
              <a:gd name="connsiteX2116" fmla="*/ 3876357 w 6009131"/>
              <a:gd name="connsiteY2116" fmla="*/ 950624 h 6615612"/>
              <a:gd name="connsiteX2117" fmla="*/ 3848398 w 6009131"/>
              <a:gd name="connsiteY2117" fmla="*/ 958426 h 6615612"/>
              <a:gd name="connsiteX2118" fmla="*/ 3816540 w 6009131"/>
              <a:gd name="connsiteY2118" fmla="*/ 949323 h 6615612"/>
              <a:gd name="connsiteX2119" fmla="*/ 3773629 w 6009131"/>
              <a:gd name="connsiteY2119" fmla="*/ 994835 h 6615612"/>
              <a:gd name="connsiteX2120" fmla="*/ 3629939 w 6009131"/>
              <a:gd name="connsiteY2120" fmla="*/ 1158681 h 6615612"/>
              <a:gd name="connsiteX2121" fmla="*/ 3599381 w 6009131"/>
              <a:gd name="connsiteY2121" fmla="*/ 1176236 h 6615612"/>
              <a:gd name="connsiteX2122" fmla="*/ 3470645 w 6009131"/>
              <a:gd name="connsiteY2122" fmla="*/ 1188589 h 6615612"/>
              <a:gd name="connsiteX2123" fmla="*/ 3452441 w 6009131"/>
              <a:gd name="connsiteY2123" fmla="*/ 1156081 h 6615612"/>
              <a:gd name="connsiteX2124" fmla="*/ 3436187 w 6009131"/>
              <a:gd name="connsiteY2124" fmla="*/ 1137874 h 6615612"/>
              <a:gd name="connsiteX2125" fmla="*/ 3341910 w 6009131"/>
              <a:gd name="connsiteY2125" fmla="*/ 1087161 h 6615612"/>
              <a:gd name="connsiteX2126" fmla="*/ 3289246 w 6009131"/>
              <a:gd name="connsiteY2126" fmla="*/ 970129 h 6615612"/>
              <a:gd name="connsiteX2127" fmla="*/ 3346461 w 6009131"/>
              <a:gd name="connsiteY2127" fmla="*/ 985082 h 6615612"/>
              <a:gd name="connsiteX2128" fmla="*/ 3372470 w 6009131"/>
              <a:gd name="connsiteY2128" fmla="*/ 949323 h 6615612"/>
              <a:gd name="connsiteX2129" fmla="*/ 3364667 w 6009131"/>
              <a:gd name="connsiteY2129" fmla="*/ 927867 h 6615612"/>
              <a:gd name="connsiteX2130" fmla="*/ 3388073 w 6009131"/>
              <a:gd name="connsiteY2130" fmla="*/ 899259 h 6615612"/>
              <a:gd name="connsiteX2131" fmla="*/ 3377019 w 6009131"/>
              <a:gd name="connsiteY2131" fmla="*/ 866100 h 6615612"/>
              <a:gd name="connsiteX2132" fmla="*/ 3384173 w 6009131"/>
              <a:gd name="connsiteY2132" fmla="*/ 843994 h 6615612"/>
              <a:gd name="connsiteX2133" fmla="*/ 3410180 w 6009131"/>
              <a:gd name="connsiteY2133" fmla="*/ 816037 h 6615612"/>
              <a:gd name="connsiteX2134" fmla="*/ 3410180 w 6009131"/>
              <a:gd name="connsiteY2134" fmla="*/ 794581 h 6615612"/>
              <a:gd name="connsiteX2135" fmla="*/ 3393275 w 6009131"/>
              <a:gd name="connsiteY2135" fmla="*/ 796531 h 6615612"/>
              <a:gd name="connsiteX2136" fmla="*/ 3375069 w 6009131"/>
              <a:gd name="connsiteY2136" fmla="*/ 814087 h 6615612"/>
              <a:gd name="connsiteX2137" fmla="*/ 3329557 w 6009131"/>
              <a:gd name="connsiteY2137" fmla="*/ 842694 h 6615612"/>
              <a:gd name="connsiteX2138" fmla="*/ 3280794 w 6009131"/>
              <a:gd name="connsiteY2138" fmla="*/ 823839 h 6615612"/>
              <a:gd name="connsiteX2139" fmla="*/ 3378971 w 6009131"/>
              <a:gd name="connsiteY2139" fmla="*/ 767273 h 6615612"/>
              <a:gd name="connsiteX2140" fmla="*/ 3389373 w 6009131"/>
              <a:gd name="connsiteY2140" fmla="*/ 754921 h 6615612"/>
              <a:gd name="connsiteX2141" fmla="*/ 3373119 w 6009131"/>
              <a:gd name="connsiteY2141" fmla="*/ 741917 h 6615612"/>
              <a:gd name="connsiteX2142" fmla="*/ 3360765 w 6009131"/>
              <a:gd name="connsiteY2142" fmla="*/ 712658 h 6615612"/>
              <a:gd name="connsiteX2143" fmla="*/ 3401727 w 6009131"/>
              <a:gd name="connsiteY2143" fmla="*/ 672347 h 6615612"/>
              <a:gd name="connsiteX2144" fmla="*/ 3416031 w 6009131"/>
              <a:gd name="connsiteY2144" fmla="*/ 639189 h 6615612"/>
              <a:gd name="connsiteX2145" fmla="*/ 3425133 w 6009131"/>
              <a:gd name="connsiteY2145" fmla="*/ 626835 h 6615612"/>
              <a:gd name="connsiteX2146" fmla="*/ 3464144 w 6009131"/>
              <a:gd name="connsiteY2146" fmla="*/ 622284 h 6615612"/>
              <a:gd name="connsiteX2147" fmla="*/ 3479098 w 6009131"/>
              <a:gd name="connsiteY2147" fmla="*/ 583923 h 6615612"/>
              <a:gd name="connsiteX2148" fmla="*/ 3484300 w 6009131"/>
              <a:gd name="connsiteY2148" fmla="*/ 560517 h 6615612"/>
              <a:gd name="connsiteX2149" fmla="*/ 3452441 w 6009131"/>
              <a:gd name="connsiteY2149" fmla="*/ 556616 h 6615612"/>
              <a:gd name="connsiteX2150" fmla="*/ 3373119 w 6009131"/>
              <a:gd name="connsiteY2150" fmla="*/ 611881 h 6615612"/>
              <a:gd name="connsiteX2151" fmla="*/ 3335409 w 6009131"/>
              <a:gd name="connsiteY2151" fmla="*/ 648941 h 6615612"/>
              <a:gd name="connsiteX2152" fmla="*/ 3262589 w 6009131"/>
              <a:gd name="connsiteY2152" fmla="*/ 620984 h 6615612"/>
              <a:gd name="connsiteX2153" fmla="*/ 3317854 w 6009131"/>
              <a:gd name="connsiteY2153" fmla="*/ 591075 h 6615612"/>
              <a:gd name="connsiteX2154" fmla="*/ 3349062 w 6009131"/>
              <a:gd name="connsiteY2154" fmla="*/ 552064 h 6615612"/>
              <a:gd name="connsiteX2155" fmla="*/ 3329557 w 6009131"/>
              <a:gd name="connsiteY2155" fmla="*/ 523456 h 6615612"/>
              <a:gd name="connsiteX2156" fmla="*/ 3320455 w 6009131"/>
              <a:gd name="connsiteY2156" fmla="*/ 514354 h 6615612"/>
              <a:gd name="connsiteX2157" fmla="*/ 3288597 w 6009131"/>
              <a:gd name="connsiteY2157" fmla="*/ 533860 h 6615612"/>
              <a:gd name="connsiteX2158" fmla="*/ 3274292 w 6009131"/>
              <a:gd name="connsiteY2158" fmla="*/ 502001 h 6615612"/>
              <a:gd name="connsiteX2159" fmla="*/ 3298348 w 6009131"/>
              <a:gd name="connsiteY2159" fmla="*/ 474694 h 6615612"/>
              <a:gd name="connsiteX2160" fmla="*/ 3251536 w 6009131"/>
              <a:gd name="connsiteY2160" fmla="*/ 440234 h 6615612"/>
              <a:gd name="connsiteX2161" fmla="*/ 3278193 w 6009131"/>
              <a:gd name="connsiteY2161" fmla="*/ 435033 h 6615612"/>
              <a:gd name="connsiteX2162" fmla="*/ 3369869 w 6009131"/>
              <a:gd name="connsiteY2162" fmla="*/ 435033 h 6615612"/>
              <a:gd name="connsiteX2163" fmla="*/ 3472597 w 6009131"/>
              <a:gd name="connsiteY2163" fmla="*/ 435033 h 6615612"/>
              <a:gd name="connsiteX2164" fmla="*/ 3496653 w 6009131"/>
              <a:gd name="connsiteY2164" fmla="*/ 487697 h 6615612"/>
              <a:gd name="connsiteX2165" fmla="*/ 3514858 w 6009131"/>
              <a:gd name="connsiteY2165" fmla="*/ 458439 h 6615612"/>
              <a:gd name="connsiteX2166" fmla="*/ 3542815 w 6009131"/>
              <a:gd name="connsiteY2166" fmla="*/ 412277 h 6615612"/>
              <a:gd name="connsiteX2167" fmla="*/ 3553218 w 6009131"/>
              <a:gd name="connsiteY2167" fmla="*/ 385620 h 6615612"/>
              <a:gd name="connsiteX2168" fmla="*/ 3546066 w 6009131"/>
              <a:gd name="connsiteY2168" fmla="*/ 370665 h 6615612"/>
              <a:gd name="connsiteX2169" fmla="*/ 3534363 w 6009131"/>
              <a:gd name="connsiteY2169" fmla="*/ 371316 h 6615612"/>
              <a:gd name="connsiteX2170" fmla="*/ 3520710 w 6009131"/>
              <a:gd name="connsiteY2170" fmla="*/ 384319 h 6615612"/>
              <a:gd name="connsiteX2171" fmla="*/ 3459593 w 6009131"/>
              <a:gd name="connsiteY2171" fmla="*/ 371966 h 6615612"/>
              <a:gd name="connsiteX2172" fmla="*/ 3433586 w 6009131"/>
              <a:gd name="connsiteY2172" fmla="*/ 357662 h 6615612"/>
              <a:gd name="connsiteX2173" fmla="*/ 3427084 w 6009131"/>
              <a:gd name="connsiteY2173" fmla="*/ 379767 h 6615612"/>
              <a:gd name="connsiteX2174" fmla="*/ 3406928 w 6009131"/>
              <a:gd name="connsiteY2174" fmla="*/ 396023 h 6615612"/>
              <a:gd name="connsiteX2175" fmla="*/ 3330207 w 6009131"/>
              <a:gd name="connsiteY2175" fmla="*/ 396023 h 6615612"/>
              <a:gd name="connsiteX2176" fmla="*/ 3300949 w 6009131"/>
              <a:gd name="connsiteY2176" fmla="*/ 401223 h 6615612"/>
              <a:gd name="connsiteX2177" fmla="*/ 3273642 w 6009131"/>
              <a:gd name="connsiteY2177" fmla="*/ 389520 h 6615612"/>
              <a:gd name="connsiteX2178" fmla="*/ 3283395 w 6009131"/>
              <a:gd name="connsiteY2178" fmla="*/ 370665 h 6615612"/>
              <a:gd name="connsiteX2179" fmla="*/ 3323706 w 6009131"/>
              <a:gd name="connsiteY2179" fmla="*/ 342057 h 6615612"/>
              <a:gd name="connsiteX2180" fmla="*/ 3271692 w 6009131"/>
              <a:gd name="connsiteY2180" fmla="*/ 267287 h 6615612"/>
              <a:gd name="connsiteX2181" fmla="*/ 3366618 w 6009131"/>
              <a:gd name="connsiteY2181" fmla="*/ 237379 h 6615612"/>
              <a:gd name="connsiteX2182" fmla="*/ 3462844 w 6009131"/>
              <a:gd name="connsiteY2182" fmla="*/ 267287 h 6615612"/>
              <a:gd name="connsiteX2183" fmla="*/ 3477797 w 6009131"/>
              <a:gd name="connsiteY2183" fmla="*/ 260135 h 6615612"/>
              <a:gd name="connsiteX2184" fmla="*/ 3477148 w 6009131"/>
              <a:gd name="connsiteY2184" fmla="*/ 248432 h 6615612"/>
              <a:gd name="connsiteX2185" fmla="*/ 3453091 w 6009131"/>
              <a:gd name="connsiteY2185" fmla="*/ 230227 h 6615612"/>
              <a:gd name="connsiteX2186" fmla="*/ 3354914 w 6009131"/>
              <a:gd name="connsiteY2186" fmla="*/ 204220 h 6615612"/>
              <a:gd name="connsiteX2187" fmla="*/ 3303550 w 6009131"/>
              <a:gd name="connsiteY2187" fmla="*/ 204220 h 6615612"/>
              <a:gd name="connsiteX2188" fmla="*/ 3356214 w 6009131"/>
              <a:gd name="connsiteY2188" fmla="*/ 122949 h 6615612"/>
              <a:gd name="connsiteX2189" fmla="*/ 3370518 w 6009131"/>
              <a:gd name="connsiteY2189" fmla="*/ 165860 h 6615612"/>
              <a:gd name="connsiteX2190" fmla="*/ 3390674 w 6009131"/>
              <a:gd name="connsiteY2190" fmla="*/ 178213 h 6615612"/>
              <a:gd name="connsiteX2191" fmla="*/ 3401727 w 6009131"/>
              <a:gd name="connsiteY2191" fmla="*/ 160008 h 6615612"/>
              <a:gd name="connsiteX2192" fmla="*/ 3423833 w 6009131"/>
              <a:gd name="connsiteY2192" fmla="*/ 89139 h 6615612"/>
              <a:gd name="connsiteX2193" fmla="*/ 3430334 w 6009131"/>
              <a:gd name="connsiteY2193" fmla="*/ 178863 h 6615612"/>
              <a:gd name="connsiteX2194" fmla="*/ 3455042 w 6009131"/>
              <a:gd name="connsiteY2194" fmla="*/ 134652 h 6615612"/>
              <a:gd name="connsiteX2195" fmla="*/ 3454391 w 6009131"/>
              <a:gd name="connsiteY2195" fmla="*/ 109944 h 6615612"/>
              <a:gd name="connsiteX2196" fmla="*/ 3468695 w 6009131"/>
              <a:gd name="connsiteY2196" fmla="*/ 102142 h 6615612"/>
              <a:gd name="connsiteX2197" fmla="*/ 3478448 w 6009131"/>
              <a:gd name="connsiteY2197" fmla="*/ 107343 h 6615612"/>
              <a:gd name="connsiteX2198" fmla="*/ 3479749 w 6009131"/>
              <a:gd name="connsiteY2198" fmla="*/ 145055 h 6615612"/>
              <a:gd name="connsiteX2199" fmla="*/ 3492752 w 6009131"/>
              <a:gd name="connsiteY2199" fmla="*/ 171062 h 6615612"/>
              <a:gd name="connsiteX2200" fmla="*/ 3509007 w 6009131"/>
              <a:gd name="connsiteY2200" fmla="*/ 176913 h 6615612"/>
              <a:gd name="connsiteX2201" fmla="*/ 3517459 w 6009131"/>
              <a:gd name="connsiteY2201" fmla="*/ 163259 h 6615612"/>
              <a:gd name="connsiteX2202" fmla="*/ 3517459 w 6009131"/>
              <a:gd name="connsiteY2202" fmla="*/ 150255 h 6615612"/>
              <a:gd name="connsiteX2203" fmla="*/ 3542166 w 6009131"/>
              <a:gd name="connsiteY2203" fmla="*/ 125549 h 6615612"/>
              <a:gd name="connsiteX2204" fmla="*/ 3555819 w 6009131"/>
              <a:gd name="connsiteY2204" fmla="*/ 111245 h 6615612"/>
              <a:gd name="connsiteX2205" fmla="*/ 3542815 w 6009131"/>
              <a:gd name="connsiteY2205" fmla="*/ 101492 h 6615612"/>
              <a:gd name="connsiteX2206" fmla="*/ 3470645 w 6009131"/>
              <a:gd name="connsiteY2206" fmla="*/ 75486 h 6615612"/>
              <a:gd name="connsiteX2207" fmla="*/ 3458942 w 6009131"/>
              <a:gd name="connsiteY2207" fmla="*/ 66382 h 6615612"/>
              <a:gd name="connsiteX2208" fmla="*/ 3483649 w 6009131"/>
              <a:gd name="connsiteY2208" fmla="*/ 37774 h 6615612"/>
              <a:gd name="connsiteX2209" fmla="*/ 3549316 w 6009131"/>
              <a:gd name="connsiteY2209" fmla="*/ 59881 h 6615612"/>
              <a:gd name="connsiteX2210" fmla="*/ 3609783 w 6009131"/>
              <a:gd name="connsiteY2210" fmla="*/ 36475 h 6615612"/>
              <a:gd name="connsiteX2211" fmla="*/ 3635792 w 6009131"/>
              <a:gd name="connsiteY2211" fmla="*/ 24121 h 6615612"/>
              <a:gd name="connsiteX2212" fmla="*/ 3644894 w 6009131"/>
              <a:gd name="connsiteY2212" fmla="*/ 4616 h 661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Lst>
            <a:rect l="l" t="t" r="r" b="b"/>
            <a:pathLst>
              <a:path w="6009131" h="6615612">
                <a:moveTo>
                  <a:pt x="4996612" y="6219004"/>
                </a:moveTo>
                <a:cubicBezTo>
                  <a:pt x="4999212" y="6224855"/>
                  <a:pt x="5000513" y="6227456"/>
                  <a:pt x="4999862" y="6228757"/>
                </a:cubicBezTo>
                <a:cubicBezTo>
                  <a:pt x="4987509" y="6253463"/>
                  <a:pt x="4974506" y="6278170"/>
                  <a:pt x="4961502" y="6302227"/>
                </a:cubicBezTo>
                <a:cubicBezTo>
                  <a:pt x="4949150" y="6324982"/>
                  <a:pt x="4952400" y="6353590"/>
                  <a:pt x="4930293" y="6372446"/>
                </a:cubicBezTo>
                <a:cubicBezTo>
                  <a:pt x="4917291" y="6383499"/>
                  <a:pt x="4921842" y="6396502"/>
                  <a:pt x="4929644" y="6411456"/>
                </a:cubicBezTo>
                <a:cubicBezTo>
                  <a:pt x="4945248" y="6441365"/>
                  <a:pt x="4958252" y="6471923"/>
                  <a:pt x="4969955" y="6503131"/>
                </a:cubicBezTo>
                <a:cubicBezTo>
                  <a:pt x="4974506" y="6516136"/>
                  <a:pt x="4979057" y="6537591"/>
                  <a:pt x="4972556" y="6544743"/>
                </a:cubicBezTo>
                <a:cubicBezTo>
                  <a:pt x="4953050" y="6565549"/>
                  <a:pt x="4967354" y="6589605"/>
                  <a:pt x="4958252" y="6615612"/>
                </a:cubicBezTo>
                <a:cubicBezTo>
                  <a:pt x="4923792" y="6611710"/>
                  <a:pt x="4887382" y="6610411"/>
                  <a:pt x="4852923" y="6601958"/>
                </a:cubicBezTo>
                <a:cubicBezTo>
                  <a:pt x="4839919" y="6598708"/>
                  <a:pt x="4828216" y="6579853"/>
                  <a:pt x="4821064" y="6565549"/>
                </a:cubicBezTo>
                <a:cubicBezTo>
                  <a:pt x="4806110" y="6536290"/>
                  <a:pt x="4784654" y="6523937"/>
                  <a:pt x="4751495" y="6525887"/>
                </a:cubicBezTo>
                <a:cubicBezTo>
                  <a:pt x="4717036" y="6528489"/>
                  <a:pt x="4689078" y="6516785"/>
                  <a:pt x="4655269" y="6495980"/>
                </a:cubicBezTo>
                <a:cubicBezTo>
                  <a:pt x="4648767" y="6492079"/>
                  <a:pt x="4640316" y="6490778"/>
                  <a:pt x="4633164" y="6488177"/>
                </a:cubicBezTo>
                <a:cubicBezTo>
                  <a:pt x="4622110" y="6484277"/>
                  <a:pt x="4609756" y="6481676"/>
                  <a:pt x="4600654" y="6475173"/>
                </a:cubicBezTo>
                <a:cubicBezTo>
                  <a:pt x="4579198" y="6459569"/>
                  <a:pt x="4561643" y="6432261"/>
                  <a:pt x="4538237" y="6427061"/>
                </a:cubicBezTo>
                <a:cubicBezTo>
                  <a:pt x="4512880" y="6421209"/>
                  <a:pt x="4488824" y="6412107"/>
                  <a:pt x="4463468" y="6405605"/>
                </a:cubicBezTo>
                <a:cubicBezTo>
                  <a:pt x="4452414" y="6403004"/>
                  <a:pt x="4442012" y="6395202"/>
                  <a:pt x="4432908" y="6388050"/>
                </a:cubicBezTo>
                <a:cubicBezTo>
                  <a:pt x="4403651" y="6363993"/>
                  <a:pt x="4403651" y="6349689"/>
                  <a:pt x="4430958" y="6322381"/>
                </a:cubicBezTo>
                <a:cubicBezTo>
                  <a:pt x="4448513" y="6304828"/>
                  <a:pt x="4463468" y="6279470"/>
                  <a:pt x="4493375" y="6306778"/>
                </a:cubicBezTo>
                <a:cubicBezTo>
                  <a:pt x="4496626" y="6310029"/>
                  <a:pt x="4510930" y="6302876"/>
                  <a:pt x="4518731" y="6297676"/>
                </a:cubicBezTo>
                <a:cubicBezTo>
                  <a:pt x="4549291" y="6278170"/>
                  <a:pt x="4579198" y="6281421"/>
                  <a:pt x="4609756" y="6296374"/>
                </a:cubicBezTo>
                <a:cubicBezTo>
                  <a:pt x="4668923" y="6325633"/>
                  <a:pt x="4669572" y="6326934"/>
                  <a:pt x="4721588" y="6308728"/>
                </a:cubicBezTo>
                <a:cubicBezTo>
                  <a:pt x="4736541" y="6303528"/>
                  <a:pt x="4748244" y="6286622"/>
                  <a:pt x="4763198" y="6308079"/>
                </a:cubicBezTo>
                <a:cubicBezTo>
                  <a:pt x="4764499" y="6310029"/>
                  <a:pt x="4772951" y="6310680"/>
                  <a:pt x="4774901" y="6308728"/>
                </a:cubicBezTo>
                <a:cubicBezTo>
                  <a:pt x="4798958" y="6283372"/>
                  <a:pt x="4834068" y="6287272"/>
                  <a:pt x="4863325" y="6274269"/>
                </a:cubicBezTo>
                <a:cubicBezTo>
                  <a:pt x="4882831" y="6265167"/>
                  <a:pt x="4902336" y="6252814"/>
                  <a:pt x="4927043" y="6256714"/>
                </a:cubicBezTo>
                <a:cubicBezTo>
                  <a:pt x="4935495" y="6258015"/>
                  <a:pt x="4945898" y="6250862"/>
                  <a:pt x="4954350" y="6246311"/>
                </a:cubicBezTo>
                <a:cubicBezTo>
                  <a:pt x="4968654" y="6237859"/>
                  <a:pt x="4982308" y="6228757"/>
                  <a:pt x="4996612" y="6219004"/>
                </a:cubicBezTo>
                <a:close/>
                <a:moveTo>
                  <a:pt x="6009131" y="5594207"/>
                </a:moveTo>
                <a:lnTo>
                  <a:pt x="6009131" y="5852045"/>
                </a:lnTo>
                <a:lnTo>
                  <a:pt x="5962125" y="5817845"/>
                </a:lnTo>
                <a:cubicBezTo>
                  <a:pt x="5940019" y="5796389"/>
                  <a:pt x="5956925" y="5764530"/>
                  <a:pt x="5936118" y="5745025"/>
                </a:cubicBezTo>
                <a:cubicBezTo>
                  <a:pt x="5934819" y="5744375"/>
                  <a:pt x="5941970" y="5735272"/>
                  <a:pt x="5944571" y="5730070"/>
                </a:cubicBezTo>
                <a:cubicBezTo>
                  <a:pt x="5950422" y="5719668"/>
                  <a:pt x="5960825" y="5708616"/>
                  <a:pt x="5960175" y="5698863"/>
                </a:cubicBezTo>
                <a:cubicBezTo>
                  <a:pt x="5958225" y="5685859"/>
                  <a:pt x="5947172" y="5674156"/>
                  <a:pt x="5938719" y="5659201"/>
                </a:cubicBezTo>
                <a:cubicBezTo>
                  <a:pt x="5945221" y="5655301"/>
                  <a:pt x="5955624" y="5650099"/>
                  <a:pt x="5964075" y="5642947"/>
                </a:cubicBezTo>
                <a:cubicBezTo>
                  <a:pt x="5974478" y="5634495"/>
                  <a:pt x="5984719" y="5626531"/>
                  <a:pt x="5993740" y="5617265"/>
                </a:cubicBezTo>
                <a:close/>
                <a:moveTo>
                  <a:pt x="3732017" y="5496006"/>
                </a:moveTo>
                <a:cubicBezTo>
                  <a:pt x="3782082" y="5539568"/>
                  <a:pt x="3809388" y="5590282"/>
                  <a:pt x="3823692" y="5651399"/>
                </a:cubicBezTo>
                <a:cubicBezTo>
                  <a:pt x="3829544" y="5676756"/>
                  <a:pt x="3829544" y="5694961"/>
                  <a:pt x="3818490" y="5716416"/>
                </a:cubicBezTo>
                <a:cubicBezTo>
                  <a:pt x="3813939" y="5724870"/>
                  <a:pt x="3810039" y="5735271"/>
                  <a:pt x="3809388" y="5744375"/>
                </a:cubicBezTo>
                <a:cubicBezTo>
                  <a:pt x="3808089" y="5765829"/>
                  <a:pt x="3808738" y="5786636"/>
                  <a:pt x="3808738" y="5808092"/>
                </a:cubicBezTo>
                <a:cubicBezTo>
                  <a:pt x="3808738" y="5841901"/>
                  <a:pt x="3810688" y="5876360"/>
                  <a:pt x="3808089" y="5910169"/>
                </a:cubicBezTo>
                <a:cubicBezTo>
                  <a:pt x="3807438" y="5941378"/>
                  <a:pt x="3799636" y="5970636"/>
                  <a:pt x="3793785" y="6004446"/>
                </a:cubicBezTo>
                <a:cubicBezTo>
                  <a:pt x="3764526" y="5989491"/>
                  <a:pt x="3735919" y="5979088"/>
                  <a:pt x="3708611" y="6001845"/>
                </a:cubicBezTo>
                <a:cubicBezTo>
                  <a:pt x="3699509" y="6008997"/>
                  <a:pt x="3682604" y="6020049"/>
                  <a:pt x="3683904" y="6025251"/>
                </a:cubicBezTo>
                <a:cubicBezTo>
                  <a:pt x="3693656" y="6062310"/>
                  <a:pt x="3659847" y="6067512"/>
                  <a:pt x="3643593" y="6085067"/>
                </a:cubicBezTo>
                <a:cubicBezTo>
                  <a:pt x="3639692" y="6088968"/>
                  <a:pt x="3633191" y="6090269"/>
                  <a:pt x="3628640" y="6092870"/>
                </a:cubicBezTo>
                <a:cubicBezTo>
                  <a:pt x="3616935" y="6077265"/>
                  <a:pt x="3600032" y="6064262"/>
                  <a:pt x="3596781" y="6048657"/>
                </a:cubicBezTo>
                <a:cubicBezTo>
                  <a:pt x="3593529" y="6032403"/>
                  <a:pt x="3561672" y="6016149"/>
                  <a:pt x="3591579" y="5995993"/>
                </a:cubicBezTo>
                <a:cubicBezTo>
                  <a:pt x="3593529" y="5994693"/>
                  <a:pt x="3590279" y="5984940"/>
                  <a:pt x="3588978" y="5979088"/>
                </a:cubicBezTo>
                <a:cubicBezTo>
                  <a:pt x="3586378" y="5969335"/>
                  <a:pt x="3583777" y="5960233"/>
                  <a:pt x="3579876" y="5951131"/>
                </a:cubicBezTo>
                <a:cubicBezTo>
                  <a:pt x="3575325" y="5940727"/>
                  <a:pt x="3604583" y="5934226"/>
                  <a:pt x="3583127" y="5921872"/>
                </a:cubicBezTo>
                <a:cubicBezTo>
                  <a:pt x="3588328" y="5914070"/>
                  <a:pt x="3593529" y="5906267"/>
                  <a:pt x="3599382" y="5899115"/>
                </a:cubicBezTo>
                <a:cubicBezTo>
                  <a:pt x="3623438" y="5871809"/>
                  <a:pt x="3626039" y="5856205"/>
                  <a:pt x="3604583" y="5829548"/>
                </a:cubicBezTo>
                <a:cubicBezTo>
                  <a:pt x="3596130" y="5818494"/>
                  <a:pt x="3590929" y="5809392"/>
                  <a:pt x="3592230" y="5795738"/>
                </a:cubicBezTo>
                <a:cubicBezTo>
                  <a:pt x="3592879" y="5789236"/>
                  <a:pt x="3592230" y="5782734"/>
                  <a:pt x="3592230" y="5776883"/>
                </a:cubicBezTo>
                <a:cubicBezTo>
                  <a:pt x="3591579" y="5687809"/>
                  <a:pt x="3591579" y="5687809"/>
                  <a:pt x="3524611" y="5620190"/>
                </a:cubicBezTo>
                <a:cubicBezTo>
                  <a:pt x="3539565" y="5614339"/>
                  <a:pt x="3551919" y="5608487"/>
                  <a:pt x="3564273" y="5604586"/>
                </a:cubicBezTo>
                <a:cubicBezTo>
                  <a:pt x="3620837" y="5587031"/>
                  <a:pt x="3672201" y="5560374"/>
                  <a:pt x="3712513" y="5515512"/>
                </a:cubicBezTo>
                <a:cubicBezTo>
                  <a:pt x="3717713" y="5509660"/>
                  <a:pt x="3723565" y="5504459"/>
                  <a:pt x="3732017" y="5496006"/>
                </a:cubicBezTo>
                <a:close/>
                <a:moveTo>
                  <a:pt x="5988132" y="5084446"/>
                </a:moveTo>
                <a:lnTo>
                  <a:pt x="6009131" y="5098245"/>
                </a:lnTo>
                <a:lnTo>
                  <a:pt x="6009131" y="5404449"/>
                </a:lnTo>
                <a:lnTo>
                  <a:pt x="6008937" y="5404333"/>
                </a:lnTo>
                <a:cubicBezTo>
                  <a:pt x="5995934" y="5385478"/>
                  <a:pt x="5966026" y="5389378"/>
                  <a:pt x="5959524" y="5362072"/>
                </a:cubicBezTo>
                <a:cubicBezTo>
                  <a:pt x="5953023" y="5335414"/>
                  <a:pt x="5933517" y="5308106"/>
                  <a:pt x="5936767" y="5283400"/>
                </a:cubicBezTo>
                <a:cubicBezTo>
                  <a:pt x="5941318" y="5250891"/>
                  <a:pt x="5937418" y="5227485"/>
                  <a:pt x="5914012" y="5206029"/>
                </a:cubicBezTo>
                <a:cubicBezTo>
                  <a:pt x="5910111" y="5202778"/>
                  <a:pt x="5910760" y="5188475"/>
                  <a:pt x="5914012" y="5185224"/>
                </a:cubicBezTo>
                <a:cubicBezTo>
                  <a:pt x="5928316" y="5171569"/>
                  <a:pt x="5938068" y="5157265"/>
                  <a:pt x="5934817" y="5135809"/>
                </a:cubicBezTo>
                <a:cubicBezTo>
                  <a:pt x="5933517" y="5129308"/>
                  <a:pt x="5982280" y="5082496"/>
                  <a:pt x="5988132" y="5084446"/>
                </a:cubicBezTo>
                <a:close/>
                <a:moveTo>
                  <a:pt x="3794434" y="5042834"/>
                </a:moveTo>
                <a:cubicBezTo>
                  <a:pt x="3785331" y="5069492"/>
                  <a:pt x="3780780" y="5096798"/>
                  <a:pt x="3784032" y="5124757"/>
                </a:cubicBezTo>
                <a:cubicBezTo>
                  <a:pt x="3785331" y="5136460"/>
                  <a:pt x="3791834" y="5147512"/>
                  <a:pt x="3791834" y="5159215"/>
                </a:cubicBezTo>
                <a:cubicBezTo>
                  <a:pt x="3793134" y="5183272"/>
                  <a:pt x="3797685" y="5209279"/>
                  <a:pt x="3790533" y="5231385"/>
                </a:cubicBezTo>
                <a:cubicBezTo>
                  <a:pt x="3771678" y="5297054"/>
                  <a:pt x="3744370" y="5360120"/>
                  <a:pt x="3728116" y="5429689"/>
                </a:cubicBezTo>
                <a:cubicBezTo>
                  <a:pt x="3709261" y="5417986"/>
                  <a:pt x="3694307" y="5408233"/>
                  <a:pt x="3678053" y="5400432"/>
                </a:cubicBezTo>
                <a:cubicBezTo>
                  <a:pt x="3663098" y="5393280"/>
                  <a:pt x="3679354" y="5388728"/>
                  <a:pt x="3678703" y="5384177"/>
                </a:cubicBezTo>
                <a:cubicBezTo>
                  <a:pt x="3673501" y="5357521"/>
                  <a:pt x="3674802" y="5328912"/>
                  <a:pt x="3657898" y="5306156"/>
                </a:cubicBezTo>
                <a:cubicBezTo>
                  <a:pt x="3650746" y="5295753"/>
                  <a:pt x="3639043" y="5289251"/>
                  <a:pt x="3655946" y="5278198"/>
                </a:cubicBezTo>
                <a:cubicBezTo>
                  <a:pt x="3657898" y="5276898"/>
                  <a:pt x="3657247" y="5270396"/>
                  <a:pt x="3656597" y="5265844"/>
                </a:cubicBezTo>
                <a:cubicBezTo>
                  <a:pt x="3653996" y="5252841"/>
                  <a:pt x="3622137" y="5254142"/>
                  <a:pt x="3640343" y="5229435"/>
                </a:cubicBezTo>
                <a:cubicBezTo>
                  <a:pt x="3648796" y="5217732"/>
                  <a:pt x="3645544" y="5203428"/>
                  <a:pt x="3634490" y="5189774"/>
                </a:cubicBezTo>
                <a:cubicBezTo>
                  <a:pt x="3631240" y="5185873"/>
                  <a:pt x="3648796" y="5157916"/>
                  <a:pt x="3651395" y="5158565"/>
                </a:cubicBezTo>
                <a:cubicBezTo>
                  <a:pt x="3680003" y="5166367"/>
                  <a:pt x="3688456" y="5132558"/>
                  <a:pt x="3711211" y="5130608"/>
                </a:cubicBezTo>
                <a:cubicBezTo>
                  <a:pt x="3716413" y="5129959"/>
                  <a:pt x="3720315" y="5121506"/>
                  <a:pt x="3725515" y="5120206"/>
                </a:cubicBezTo>
                <a:cubicBezTo>
                  <a:pt x="3756074" y="5112403"/>
                  <a:pt x="3758674" y="5112403"/>
                  <a:pt x="3758025" y="5090297"/>
                </a:cubicBezTo>
                <a:cubicBezTo>
                  <a:pt x="3758025" y="5064941"/>
                  <a:pt x="3778179" y="5057138"/>
                  <a:pt x="3794434" y="5042834"/>
                </a:cubicBezTo>
                <a:close/>
                <a:moveTo>
                  <a:pt x="5711676" y="5039105"/>
                </a:moveTo>
                <a:cubicBezTo>
                  <a:pt x="5717619" y="5039258"/>
                  <a:pt x="5725461" y="5040233"/>
                  <a:pt x="5735864" y="5041533"/>
                </a:cubicBezTo>
                <a:cubicBezTo>
                  <a:pt x="5737814" y="5041533"/>
                  <a:pt x="5740415" y="5041533"/>
                  <a:pt x="5742366" y="5041533"/>
                </a:cubicBezTo>
                <a:cubicBezTo>
                  <a:pt x="5785278" y="5040233"/>
                  <a:pt x="5785278" y="5040233"/>
                  <a:pt x="5810635" y="5064940"/>
                </a:cubicBezTo>
                <a:cubicBezTo>
                  <a:pt x="5815186" y="5069491"/>
                  <a:pt x="5819737" y="5077943"/>
                  <a:pt x="5824288" y="5077943"/>
                </a:cubicBezTo>
                <a:cubicBezTo>
                  <a:pt x="5860048" y="5075342"/>
                  <a:pt x="5873052" y="5105900"/>
                  <a:pt x="5895158" y="5123455"/>
                </a:cubicBezTo>
                <a:cubicBezTo>
                  <a:pt x="5902959" y="5129306"/>
                  <a:pt x="5912712" y="5132558"/>
                  <a:pt x="5923766" y="5138410"/>
                </a:cubicBezTo>
                <a:cubicBezTo>
                  <a:pt x="5916614" y="5144261"/>
                  <a:pt x="5909462" y="5148812"/>
                  <a:pt x="5904260" y="5155965"/>
                </a:cubicBezTo>
                <a:cubicBezTo>
                  <a:pt x="5880854" y="5189124"/>
                  <a:pt x="5878904" y="5203426"/>
                  <a:pt x="5904260" y="5233986"/>
                </a:cubicBezTo>
                <a:cubicBezTo>
                  <a:pt x="5917263" y="5249589"/>
                  <a:pt x="5925066" y="5258042"/>
                  <a:pt x="5904260" y="5271045"/>
                </a:cubicBezTo>
                <a:cubicBezTo>
                  <a:pt x="5901009" y="5272997"/>
                  <a:pt x="5897758" y="5279498"/>
                  <a:pt x="5897758" y="5279498"/>
                </a:cubicBezTo>
                <a:cubicBezTo>
                  <a:pt x="5932868" y="5311356"/>
                  <a:pt x="5923115" y="5364022"/>
                  <a:pt x="5951723" y="5397830"/>
                </a:cubicBezTo>
                <a:cubicBezTo>
                  <a:pt x="5957575" y="5404982"/>
                  <a:pt x="5967977" y="5409534"/>
                  <a:pt x="5977080" y="5412784"/>
                </a:cubicBezTo>
                <a:cubicBezTo>
                  <a:pt x="5987645" y="5416685"/>
                  <a:pt x="5996545" y="5421724"/>
                  <a:pt x="6003656" y="5427728"/>
                </a:cubicBezTo>
                <a:lnTo>
                  <a:pt x="6009131" y="5434891"/>
                </a:lnTo>
                <a:lnTo>
                  <a:pt x="6009131" y="5524713"/>
                </a:lnTo>
                <a:lnTo>
                  <a:pt x="5995936" y="5565576"/>
                </a:lnTo>
                <a:cubicBezTo>
                  <a:pt x="5992685" y="5584430"/>
                  <a:pt x="5986183" y="5609138"/>
                  <a:pt x="5960825" y="5617591"/>
                </a:cubicBezTo>
                <a:cubicBezTo>
                  <a:pt x="5953673" y="5620190"/>
                  <a:pt x="5946522" y="5625392"/>
                  <a:pt x="5940671" y="5630593"/>
                </a:cubicBezTo>
                <a:cubicBezTo>
                  <a:pt x="5923766" y="5644897"/>
                  <a:pt x="5911412" y="5659852"/>
                  <a:pt x="5928966" y="5683258"/>
                </a:cubicBezTo>
                <a:cubicBezTo>
                  <a:pt x="5940671" y="5698863"/>
                  <a:pt x="5936120" y="5714466"/>
                  <a:pt x="5921165" y="5726820"/>
                </a:cubicBezTo>
                <a:cubicBezTo>
                  <a:pt x="5911412" y="5734622"/>
                  <a:pt x="5902959" y="5736573"/>
                  <a:pt x="5895807" y="5724219"/>
                </a:cubicBezTo>
                <a:cubicBezTo>
                  <a:pt x="5893857" y="5720968"/>
                  <a:pt x="5896458" y="5715117"/>
                  <a:pt x="5894508" y="5712516"/>
                </a:cubicBezTo>
                <a:cubicBezTo>
                  <a:pt x="5851596" y="5650099"/>
                  <a:pt x="5851596" y="5650099"/>
                  <a:pt x="5735864" y="5604587"/>
                </a:cubicBezTo>
                <a:cubicBezTo>
                  <a:pt x="5733913" y="5603936"/>
                  <a:pt x="5732614" y="5601986"/>
                  <a:pt x="5724811" y="5593533"/>
                </a:cubicBezTo>
                <a:cubicBezTo>
                  <a:pt x="5733263" y="5588332"/>
                  <a:pt x="5745617" y="5584430"/>
                  <a:pt x="5749518" y="5577279"/>
                </a:cubicBezTo>
                <a:cubicBezTo>
                  <a:pt x="5756669" y="5564276"/>
                  <a:pt x="5767723" y="5547371"/>
                  <a:pt x="5739115" y="5540219"/>
                </a:cubicBezTo>
                <a:cubicBezTo>
                  <a:pt x="5725462" y="5536968"/>
                  <a:pt x="5705956" y="5525265"/>
                  <a:pt x="5731313" y="5507060"/>
                </a:cubicBezTo>
                <a:cubicBezTo>
                  <a:pt x="5735864" y="5503809"/>
                  <a:pt x="5741716" y="5497308"/>
                  <a:pt x="5741716" y="5492755"/>
                </a:cubicBezTo>
                <a:cubicBezTo>
                  <a:pt x="5739115" y="5445943"/>
                  <a:pt x="5754719" y="5395879"/>
                  <a:pt x="5725462" y="5352968"/>
                </a:cubicBezTo>
                <a:cubicBezTo>
                  <a:pt x="5714408" y="5336714"/>
                  <a:pt x="5715709" y="5325011"/>
                  <a:pt x="5724811" y="5308756"/>
                </a:cubicBezTo>
                <a:cubicBezTo>
                  <a:pt x="5734564" y="5289900"/>
                  <a:pt x="5730662" y="5265844"/>
                  <a:pt x="5741065" y="5245038"/>
                </a:cubicBezTo>
                <a:cubicBezTo>
                  <a:pt x="5746267" y="5234636"/>
                  <a:pt x="5746916" y="5217081"/>
                  <a:pt x="5732614" y="5204728"/>
                </a:cubicBezTo>
                <a:cubicBezTo>
                  <a:pt x="5717659" y="5189773"/>
                  <a:pt x="5700755" y="5198877"/>
                  <a:pt x="5681249" y="5194324"/>
                </a:cubicBezTo>
                <a:cubicBezTo>
                  <a:pt x="5679299" y="5176770"/>
                  <a:pt x="5683199" y="5157914"/>
                  <a:pt x="5675397" y="5148812"/>
                </a:cubicBezTo>
                <a:cubicBezTo>
                  <a:pt x="5662394" y="5132558"/>
                  <a:pt x="5664344" y="5122805"/>
                  <a:pt x="5678648" y="5113052"/>
                </a:cubicBezTo>
                <a:cubicBezTo>
                  <a:pt x="5693603" y="5102650"/>
                  <a:pt x="5691002" y="5088346"/>
                  <a:pt x="5691652" y="5073392"/>
                </a:cubicBezTo>
                <a:cubicBezTo>
                  <a:pt x="5693115" y="5045597"/>
                  <a:pt x="5693847" y="5038649"/>
                  <a:pt x="5711676" y="5039105"/>
                </a:cubicBezTo>
                <a:close/>
                <a:moveTo>
                  <a:pt x="438789" y="4850402"/>
                </a:moveTo>
                <a:cubicBezTo>
                  <a:pt x="446834" y="4848878"/>
                  <a:pt x="451223" y="4862897"/>
                  <a:pt x="462926" y="4863385"/>
                </a:cubicBezTo>
                <a:cubicBezTo>
                  <a:pt x="449272" y="4877039"/>
                  <a:pt x="438870" y="4886791"/>
                  <a:pt x="429767" y="4896544"/>
                </a:cubicBezTo>
                <a:cubicBezTo>
                  <a:pt x="416113" y="4911498"/>
                  <a:pt x="423916" y="4934905"/>
                  <a:pt x="444721" y="4936855"/>
                </a:cubicBezTo>
                <a:cubicBezTo>
                  <a:pt x="460975" y="4938806"/>
                  <a:pt x="480481" y="4940106"/>
                  <a:pt x="494134" y="4932954"/>
                </a:cubicBezTo>
                <a:cubicBezTo>
                  <a:pt x="514290" y="4921902"/>
                  <a:pt x="520792" y="4918650"/>
                  <a:pt x="524694" y="4946608"/>
                </a:cubicBezTo>
                <a:cubicBezTo>
                  <a:pt x="527944" y="4970664"/>
                  <a:pt x="578007" y="4984968"/>
                  <a:pt x="599463" y="4970014"/>
                </a:cubicBezTo>
                <a:cubicBezTo>
                  <a:pt x="607916" y="4964163"/>
                  <a:pt x="615068" y="4955710"/>
                  <a:pt x="622220" y="4947909"/>
                </a:cubicBezTo>
                <a:cubicBezTo>
                  <a:pt x="635873" y="4932304"/>
                  <a:pt x="652778" y="4932304"/>
                  <a:pt x="665132" y="4945957"/>
                </a:cubicBezTo>
                <a:cubicBezTo>
                  <a:pt x="678134" y="4959612"/>
                  <a:pt x="691139" y="4963512"/>
                  <a:pt x="709343" y="4964163"/>
                </a:cubicBezTo>
                <a:cubicBezTo>
                  <a:pt x="734701" y="4965463"/>
                  <a:pt x="752256" y="4987569"/>
                  <a:pt x="739902" y="5005773"/>
                </a:cubicBezTo>
                <a:cubicBezTo>
                  <a:pt x="719096" y="5036333"/>
                  <a:pt x="731449" y="5044784"/>
                  <a:pt x="758107" y="5053237"/>
                </a:cubicBezTo>
                <a:cubicBezTo>
                  <a:pt x="765259" y="5055838"/>
                  <a:pt x="771111" y="5063639"/>
                  <a:pt x="776962" y="5069492"/>
                </a:cubicBezTo>
                <a:cubicBezTo>
                  <a:pt x="784114" y="5077293"/>
                  <a:pt x="777612" y="5092898"/>
                  <a:pt x="767209" y="5090297"/>
                </a:cubicBezTo>
                <a:cubicBezTo>
                  <a:pt x="739252" y="5084446"/>
                  <a:pt x="724297" y="5101351"/>
                  <a:pt x="708043" y="5118254"/>
                </a:cubicBezTo>
                <a:cubicBezTo>
                  <a:pt x="695039" y="5131258"/>
                  <a:pt x="680735" y="5144262"/>
                  <a:pt x="665782" y="5155315"/>
                </a:cubicBezTo>
                <a:cubicBezTo>
                  <a:pt x="635223" y="5177421"/>
                  <a:pt x="633272" y="5179372"/>
                  <a:pt x="639125" y="5225534"/>
                </a:cubicBezTo>
                <a:cubicBezTo>
                  <a:pt x="639125" y="5227485"/>
                  <a:pt x="640424" y="5230084"/>
                  <a:pt x="639125" y="5231385"/>
                </a:cubicBezTo>
                <a:cubicBezTo>
                  <a:pt x="612467" y="5269095"/>
                  <a:pt x="611817" y="5319809"/>
                  <a:pt x="583859" y="5354920"/>
                </a:cubicBezTo>
                <a:cubicBezTo>
                  <a:pt x="567605" y="5375075"/>
                  <a:pt x="560453" y="5393280"/>
                  <a:pt x="562404" y="5416686"/>
                </a:cubicBezTo>
                <a:cubicBezTo>
                  <a:pt x="563703" y="5431640"/>
                  <a:pt x="560453" y="5443344"/>
                  <a:pt x="551350" y="5456997"/>
                </a:cubicBezTo>
                <a:cubicBezTo>
                  <a:pt x="544848" y="5466750"/>
                  <a:pt x="552000" y="5487555"/>
                  <a:pt x="535746" y="5494707"/>
                </a:cubicBezTo>
                <a:cubicBezTo>
                  <a:pt x="524694" y="5499258"/>
                  <a:pt x="511689" y="5499909"/>
                  <a:pt x="499986" y="5500559"/>
                </a:cubicBezTo>
                <a:cubicBezTo>
                  <a:pt x="476580" y="5503159"/>
                  <a:pt x="455774" y="5502510"/>
                  <a:pt x="430417" y="5502510"/>
                </a:cubicBezTo>
                <a:cubicBezTo>
                  <a:pt x="433669" y="5518113"/>
                  <a:pt x="435619" y="5529166"/>
                  <a:pt x="438220" y="5540870"/>
                </a:cubicBezTo>
                <a:cubicBezTo>
                  <a:pt x="444721" y="5568177"/>
                  <a:pt x="460975" y="5592234"/>
                  <a:pt x="458375" y="5622142"/>
                </a:cubicBezTo>
                <a:cubicBezTo>
                  <a:pt x="457725" y="5629294"/>
                  <a:pt x="461626" y="5637746"/>
                  <a:pt x="465526" y="5644249"/>
                </a:cubicBezTo>
                <a:cubicBezTo>
                  <a:pt x="470728" y="5652700"/>
                  <a:pt x="483082" y="5661152"/>
                  <a:pt x="481782" y="5668955"/>
                </a:cubicBezTo>
                <a:cubicBezTo>
                  <a:pt x="480481" y="5681959"/>
                  <a:pt x="472029" y="5694961"/>
                  <a:pt x="464877" y="5706015"/>
                </a:cubicBezTo>
                <a:cubicBezTo>
                  <a:pt x="459025" y="5714467"/>
                  <a:pt x="450573" y="5722269"/>
                  <a:pt x="442771" y="5728771"/>
                </a:cubicBezTo>
                <a:cubicBezTo>
                  <a:pt x="416113" y="5749576"/>
                  <a:pt x="399209" y="5774283"/>
                  <a:pt x="407011" y="5810043"/>
                </a:cubicBezTo>
                <a:cubicBezTo>
                  <a:pt x="407662" y="5811993"/>
                  <a:pt x="407662" y="5814594"/>
                  <a:pt x="407011" y="5816546"/>
                </a:cubicBezTo>
                <a:cubicBezTo>
                  <a:pt x="403109" y="5829549"/>
                  <a:pt x="393358" y="5844503"/>
                  <a:pt x="396608" y="5854906"/>
                </a:cubicBezTo>
                <a:cubicBezTo>
                  <a:pt x="400510" y="5867259"/>
                  <a:pt x="416764" y="5875712"/>
                  <a:pt x="426517" y="5887415"/>
                </a:cubicBezTo>
                <a:cubicBezTo>
                  <a:pt x="436919" y="5899118"/>
                  <a:pt x="434318" y="5903669"/>
                  <a:pt x="419365" y="5913421"/>
                </a:cubicBezTo>
                <a:cubicBezTo>
                  <a:pt x="376453" y="5942680"/>
                  <a:pt x="334841" y="5972587"/>
                  <a:pt x="300381" y="6012249"/>
                </a:cubicBezTo>
                <a:cubicBezTo>
                  <a:pt x="292580" y="6021351"/>
                  <a:pt x="293229" y="6027203"/>
                  <a:pt x="296481" y="6038905"/>
                </a:cubicBezTo>
                <a:cubicBezTo>
                  <a:pt x="316637" y="6105224"/>
                  <a:pt x="306884" y="6105224"/>
                  <a:pt x="252269" y="6129281"/>
                </a:cubicBezTo>
                <a:cubicBezTo>
                  <a:pt x="224311" y="6140984"/>
                  <a:pt x="197004" y="6142283"/>
                  <a:pt x="171646" y="6118877"/>
                </a:cubicBezTo>
                <a:cubicBezTo>
                  <a:pt x="156043" y="6104573"/>
                  <a:pt x="133936" y="6097422"/>
                  <a:pt x="115081" y="6086369"/>
                </a:cubicBezTo>
                <a:cubicBezTo>
                  <a:pt x="96226" y="6075966"/>
                  <a:pt x="77371" y="6058410"/>
                  <a:pt x="57866" y="6057111"/>
                </a:cubicBezTo>
                <a:cubicBezTo>
                  <a:pt x="41612" y="6055810"/>
                  <a:pt x="24056" y="6072716"/>
                  <a:pt x="0" y="6084417"/>
                </a:cubicBezTo>
                <a:cubicBezTo>
                  <a:pt x="2601" y="6073365"/>
                  <a:pt x="3251" y="6066213"/>
                  <a:pt x="5201" y="6065562"/>
                </a:cubicBezTo>
                <a:cubicBezTo>
                  <a:pt x="42911" y="6051909"/>
                  <a:pt x="46163" y="6008997"/>
                  <a:pt x="70869" y="5984290"/>
                </a:cubicBezTo>
                <a:cubicBezTo>
                  <a:pt x="79972" y="5975188"/>
                  <a:pt x="75420" y="5952433"/>
                  <a:pt x="74771" y="5935528"/>
                </a:cubicBezTo>
                <a:cubicBezTo>
                  <a:pt x="73469" y="5891315"/>
                  <a:pt x="76721" y="5851655"/>
                  <a:pt x="111181" y="5815245"/>
                </a:cubicBezTo>
                <a:cubicBezTo>
                  <a:pt x="140438" y="5784036"/>
                  <a:pt x="131336" y="5749576"/>
                  <a:pt x="99476" y="5725521"/>
                </a:cubicBezTo>
                <a:cubicBezTo>
                  <a:pt x="94925" y="5722269"/>
                  <a:pt x="82572" y="5730721"/>
                  <a:pt x="78021" y="5727471"/>
                </a:cubicBezTo>
                <a:cubicBezTo>
                  <a:pt x="59816" y="5715118"/>
                  <a:pt x="56565" y="5698863"/>
                  <a:pt x="70219" y="5679358"/>
                </a:cubicBezTo>
                <a:cubicBezTo>
                  <a:pt x="73469" y="5674156"/>
                  <a:pt x="71519" y="5665054"/>
                  <a:pt x="71519" y="5657902"/>
                </a:cubicBezTo>
                <a:cubicBezTo>
                  <a:pt x="65668" y="5657902"/>
                  <a:pt x="59816" y="5656602"/>
                  <a:pt x="54614" y="5657902"/>
                </a:cubicBezTo>
                <a:cubicBezTo>
                  <a:pt x="28608" y="5666355"/>
                  <a:pt x="23406" y="5665703"/>
                  <a:pt x="26007" y="5641648"/>
                </a:cubicBezTo>
                <a:cubicBezTo>
                  <a:pt x="27957" y="5622142"/>
                  <a:pt x="-3252" y="5609789"/>
                  <a:pt x="20805" y="5585732"/>
                </a:cubicBezTo>
                <a:cubicBezTo>
                  <a:pt x="32508" y="5574029"/>
                  <a:pt x="35759" y="5553224"/>
                  <a:pt x="57866" y="5551923"/>
                </a:cubicBezTo>
                <a:cubicBezTo>
                  <a:pt x="76721" y="5519413"/>
                  <a:pt x="99476" y="5488206"/>
                  <a:pt x="112481" y="5453095"/>
                </a:cubicBezTo>
                <a:cubicBezTo>
                  <a:pt x="122884" y="5424488"/>
                  <a:pt x="142388" y="5404982"/>
                  <a:pt x="161244" y="5383528"/>
                </a:cubicBezTo>
                <a:cubicBezTo>
                  <a:pt x="185950" y="5355569"/>
                  <a:pt x="210007" y="5326961"/>
                  <a:pt x="233413" y="5298354"/>
                </a:cubicBezTo>
                <a:cubicBezTo>
                  <a:pt x="237965" y="5292503"/>
                  <a:pt x="242517" y="5283401"/>
                  <a:pt x="241215" y="5276249"/>
                </a:cubicBezTo>
                <a:cubicBezTo>
                  <a:pt x="230813" y="5225534"/>
                  <a:pt x="271124" y="5194325"/>
                  <a:pt x="288678" y="5154664"/>
                </a:cubicBezTo>
                <a:cubicBezTo>
                  <a:pt x="295181" y="5140360"/>
                  <a:pt x="313385" y="5129958"/>
                  <a:pt x="317937" y="5115653"/>
                </a:cubicBezTo>
                <a:cubicBezTo>
                  <a:pt x="325739" y="5088997"/>
                  <a:pt x="329640" y="5059739"/>
                  <a:pt x="330941" y="5031780"/>
                </a:cubicBezTo>
                <a:cubicBezTo>
                  <a:pt x="332891" y="4993421"/>
                  <a:pt x="334191" y="4955061"/>
                  <a:pt x="330290" y="4916700"/>
                </a:cubicBezTo>
                <a:cubicBezTo>
                  <a:pt x="328340" y="4892644"/>
                  <a:pt x="341343" y="4881590"/>
                  <a:pt x="355647" y="4869236"/>
                </a:cubicBezTo>
                <a:cubicBezTo>
                  <a:pt x="369301" y="4856884"/>
                  <a:pt x="383605" y="4857534"/>
                  <a:pt x="399209" y="4870537"/>
                </a:cubicBezTo>
                <a:cubicBezTo>
                  <a:pt x="412862" y="4882240"/>
                  <a:pt x="421966" y="4867286"/>
                  <a:pt x="429118" y="4858184"/>
                </a:cubicBezTo>
                <a:cubicBezTo>
                  <a:pt x="433019" y="4853145"/>
                  <a:pt x="436107" y="4850910"/>
                  <a:pt x="438789" y="4850402"/>
                </a:cubicBezTo>
                <a:close/>
                <a:moveTo>
                  <a:pt x="5583316" y="4813159"/>
                </a:moveTo>
                <a:cubicBezTo>
                  <a:pt x="5587136" y="4809746"/>
                  <a:pt x="5592175" y="4809746"/>
                  <a:pt x="5597377" y="4813972"/>
                </a:cubicBezTo>
                <a:cubicBezTo>
                  <a:pt x="5621433" y="4832827"/>
                  <a:pt x="5646139" y="4852332"/>
                  <a:pt x="5668896" y="4873139"/>
                </a:cubicBezTo>
                <a:cubicBezTo>
                  <a:pt x="5683851" y="4886792"/>
                  <a:pt x="5697504" y="4899795"/>
                  <a:pt x="5717010" y="4882240"/>
                </a:cubicBezTo>
                <a:cubicBezTo>
                  <a:pt x="5730663" y="4869237"/>
                  <a:pt x="5743016" y="4877039"/>
                  <a:pt x="5747568" y="4888742"/>
                </a:cubicBezTo>
                <a:cubicBezTo>
                  <a:pt x="5756670" y="4912148"/>
                  <a:pt x="5770324" y="4919300"/>
                  <a:pt x="5793731" y="4915400"/>
                </a:cubicBezTo>
                <a:cubicBezTo>
                  <a:pt x="5797631" y="4914749"/>
                  <a:pt x="5805434" y="4921251"/>
                  <a:pt x="5806084" y="4925152"/>
                </a:cubicBezTo>
                <a:cubicBezTo>
                  <a:pt x="5806733" y="4929704"/>
                  <a:pt x="5803483" y="4938155"/>
                  <a:pt x="5799581" y="4940106"/>
                </a:cubicBezTo>
                <a:cubicBezTo>
                  <a:pt x="5772275" y="4953759"/>
                  <a:pt x="5765123" y="4962212"/>
                  <a:pt x="5769023" y="4983668"/>
                </a:cubicBezTo>
                <a:cubicBezTo>
                  <a:pt x="5773574" y="5012926"/>
                  <a:pt x="5769674" y="5019427"/>
                  <a:pt x="5745617" y="5017477"/>
                </a:cubicBezTo>
                <a:cubicBezTo>
                  <a:pt x="5702055" y="5013576"/>
                  <a:pt x="5704656" y="5016826"/>
                  <a:pt x="5679949" y="5034382"/>
                </a:cubicBezTo>
                <a:cubicBezTo>
                  <a:pt x="5661744" y="5046735"/>
                  <a:pt x="5684501" y="5061690"/>
                  <a:pt x="5670846" y="5072742"/>
                </a:cubicBezTo>
                <a:cubicBezTo>
                  <a:pt x="5664996" y="5077293"/>
                  <a:pt x="5666946" y="5092248"/>
                  <a:pt x="5665645" y="5102000"/>
                </a:cubicBezTo>
                <a:cubicBezTo>
                  <a:pt x="5664996" y="5100699"/>
                  <a:pt x="5649391" y="5154014"/>
                  <a:pt x="5648740" y="5157264"/>
                </a:cubicBezTo>
                <a:cubicBezTo>
                  <a:pt x="5616882" y="5130608"/>
                  <a:pt x="5586324" y="5104601"/>
                  <a:pt x="5555114" y="5078594"/>
                </a:cubicBezTo>
                <a:cubicBezTo>
                  <a:pt x="5553815" y="5077293"/>
                  <a:pt x="5552515" y="5074692"/>
                  <a:pt x="5550565" y="5074042"/>
                </a:cubicBezTo>
                <a:cubicBezTo>
                  <a:pt x="5536910" y="5071442"/>
                  <a:pt x="5520005" y="5073391"/>
                  <a:pt x="5508953" y="5066241"/>
                </a:cubicBezTo>
                <a:cubicBezTo>
                  <a:pt x="5492698" y="5055187"/>
                  <a:pt x="5519355" y="5041534"/>
                  <a:pt x="5512204" y="5026579"/>
                </a:cubicBezTo>
                <a:cubicBezTo>
                  <a:pt x="5506352" y="5014226"/>
                  <a:pt x="5503751" y="4999923"/>
                  <a:pt x="5499200" y="4987570"/>
                </a:cubicBezTo>
                <a:cubicBezTo>
                  <a:pt x="5494649" y="4976516"/>
                  <a:pt x="5488797" y="4966112"/>
                  <a:pt x="5483595" y="4955710"/>
                </a:cubicBezTo>
                <a:cubicBezTo>
                  <a:pt x="5481645" y="4951159"/>
                  <a:pt x="5479694" y="4946607"/>
                  <a:pt x="5477744" y="4942057"/>
                </a:cubicBezTo>
                <a:cubicBezTo>
                  <a:pt x="5512204" y="4938806"/>
                  <a:pt x="5490748" y="4908246"/>
                  <a:pt x="5501150" y="4895894"/>
                </a:cubicBezTo>
                <a:cubicBezTo>
                  <a:pt x="5512853" y="4880940"/>
                  <a:pt x="5533009" y="4871838"/>
                  <a:pt x="5550565" y="4863386"/>
                </a:cubicBezTo>
                <a:cubicBezTo>
                  <a:pt x="5564867" y="4856883"/>
                  <a:pt x="5575921" y="4850382"/>
                  <a:pt x="5576571" y="4832827"/>
                </a:cubicBezTo>
                <a:cubicBezTo>
                  <a:pt x="5576896" y="4823399"/>
                  <a:pt x="5579497" y="4816572"/>
                  <a:pt x="5583316" y="4813159"/>
                </a:cubicBezTo>
                <a:close/>
                <a:moveTo>
                  <a:pt x="602714" y="4477830"/>
                </a:moveTo>
                <a:cubicBezTo>
                  <a:pt x="631973" y="4472628"/>
                  <a:pt x="655379" y="4481730"/>
                  <a:pt x="674234" y="4505788"/>
                </a:cubicBezTo>
                <a:cubicBezTo>
                  <a:pt x="687238" y="4522693"/>
                  <a:pt x="704143" y="4536346"/>
                  <a:pt x="719096" y="4551301"/>
                </a:cubicBezTo>
                <a:cubicBezTo>
                  <a:pt x="737301" y="4569505"/>
                  <a:pt x="759408" y="4575356"/>
                  <a:pt x="783464" y="4581208"/>
                </a:cubicBezTo>
                <a:cubicBezTo>
                  <a:pt x="841329" y="4594862"/>
                  <a:pt x="899195" y="4592261"/>
                  <a:pt x="957712" y="4592911"/>
                </a:cubicBezTo>
                <a:cubicBezTo>
                  <a:pt x="964213" y="4592911"/>
                  <a:pt x="974616" y="4590311"/>
                  <a:pt x="976567" y="4593562"/>
                </a:cubicBezTo>
                <a:cubicBezTo>
                  <a:pt x="1003224" y="4641674"/>
                  <a:pt x="1061739" y="4624771"/>
                  <a:pt x="1098800" y="4655329"/>
                </a:cubicBezTo>
                <a:cubicBezTo>
                  <a:pt x="1128057" y="4679385"/>
                  <a:pt x="1170320" y="4687186"/>
                  <a:pt x="1206079" y="4703442"/>
                </a:cubicBezTo>
                <a:cubicBezTo>
                  <a:pt x="1229485" y="4713845"/>
                  <a:pt x="1263295" y="4707342"/>
                  <a:pt x="1290601" y="4701492"/>
                </a:cubicBezTo>
                <a:cubicBezTo>
                  <a:pt x="1320510" y="4694989"/>
                  <a:pt x="1345218" y="4689787"/>
                  <a:pt x="1369923" y="4715795"/>
                </a:cubicBezTo>
                <a:cubicBezTo>
                  <a:pt x="1382928" y="4729449"/>
                  <a:pt x="1405034" y="4733351"/>
                  <a:pt x="1421939" y="4743753"/>
                </a:cubicBezTo>
                <a:cubicBezTo>
                  <a:pt x="1445345" y="4758706"/>
                  <a:pt x="1462249" y="4739201"/>
                  <a:pt x="1477853" y="4730750"/>
                </a:cubicBezTo>
                <a:cubicBezTo>
                  <a:pt x="1493458" y="4722297"/>
                  <a:pt x="1501259" y="4718396"/>
                  <a:pt x="1514263" y="4732050"/>
                </a:cubicBezTo>
                <a:cubicBezTo>
                  <a:pt x="1522066" y="4740501"/>
                  <a:pt x="1534419" y="4744403"/>
                  <a:pt x="1544821" y="4750254"/>
                </a:cubicBezTo>
                <a:cubicBezTo>
                  <a:pt x="1577980" y="4769110"/>
                  <a:pt x="1610490" y="4792516"/>
                  <a:pt x="1652100" y="4784714"/>
                </a:cubicBezTo>
                <a:cubicBezTo>
                  <a:pt x="1689161" y="4778211"/>
                  <a:pt x="1721020" y="4789916"/>
                  <a:pt x="1747676" y="4821124"/>
                </a:cubicBezTo>
                <a:cubicBezTo>
                  <a:pt x="1747027" y="4821773"/>
                  <a:pt x="1741826" y="4826324"/>
                  <a:pt x="1737274" y="4831526"/>
                </a:cubicBezTo>
                <a:cubicBezTo>
                  <a:pt x="1723620" y="4848431"/>
                  <a:pt x="1725571" y="4869236"/>
                  <a:pt x="1743125" y="4869887"/>
                </a:cubicBezTo>
                <a:cubicBezTo>
                  <a:pt x="1775635" y="4871188"/>
                  <a:pt x="1792540" y="4909548"/>
                  <a:pt x="1827649" y="4900445"/>
                </a:cubicBezTo>
                <a:cubicBezTo>
                  <a:pt x="1830900" y="4899795"/>
                  <a:pt x="1836751" y="4909548"/>
                  <a:pt x="1841953" y="4914099"/>
                </a:cubicBezTo>
                <a:cubicBezTo>
                  <a:pt x="1850404" y="4921902"/>
                  <a:pt x="1858857" y="4936206"/>
                  <a:pt x="1867960" y="4936206"/>
                </a:cubicBezTo>
                <a:cubicBezTo>
                  <a:pt x="1886164" y="4936206"/>
                  <a:pt x="1890066" y="4944657"/>
                  <a:pt x="1897218" y="4958961"/>
                </a:cubicBezTo>
                <a:cubicBezTo>
                  <a:pt x="1904370" y="4973916"/>
                  <a:pt x="1918023" y="4985619"/>
                  <a:pt x="1936878" y="4965463"/>
                </a:cubicBezTo>
                <a:cubicBezTo>
                  <a:pt x="1944030" y="4958311"/>
                  <a:pt x="1953783" y="4962213"/>
                  <a:pt x="1958334" y="4976515"/>
                </a:cubicBezTo>
                <a:cubicBezTo>
                  <a:pt x="1962885" y="4989519"/>
                  <a:pt x="1975239" y="4999923"/>
                  <a:pt x="1985642" y="5009675"/>
                </a:cubicBezTo>
                <a:cubicBezTo>
                  <a:pt x="1989543" y="5012927"/>
                  <a:pt x="1996694" y="5014226"/>
                  <a:pt x="2002547" y="5013576"/>
                </a:cubicBezTo>
                <a:cubicBezTo>
                  <a:pt x="2024653" y="5011626"/>
                  <a:pt x="2066264" y="5010975"/>
                  <a:pt x="2085119" y="5021378"/>
                </a:cubicBezTo>
                <a:cubicBezTo>
                  <a:pt x="2100724" y="5030481"/>
                  <a:pt x="2109175" y="5015526"/>
                  <a:pt x="2116327" y="5016827"/>
                </a:cubicBezTo>
                <a:cubicBezTo>
                  <a:pt x="2142334" y="5021378"/>
                  <a:pt x="2133232" y="4974566"/>
                  <a:pt x="2154688" y="4989519"/>
                </a:cubicBezTo>
                <a:cubicBezTo>
                  <a:pt x="2172893" y="5001873"/>
                  <a:pt x="2181996" y="5001873"/>
                  <a:pt x="2196950" y="4988869"/>
                </a:cubicBezTo>
                <a:cubicBezTo>
                  <a:pt x="2199551" y="4986920"/>
                  <a:pt x="2217105" y="4995371"/>
                  <a:pt x="2221656" y="5003174"/>
                </a:cubicBezTo>
                <a:cubicBezTo>
                  <a:pt x="2251565" y="5051286"/>
                  <a:pt x="2293176" y="5083795"/>
                  <a:pt x="2345840" y="5103952"/>
                </a:cubicBezTo>
                <a:cubicBezTo>
                  <a:pt x="2349742" y="5105251"/>
                  <a:pt x="2352992" y="5112403"/>
                  <a:pt x="2354943" y="5117605"/>
                </a:cubicBezTo>
                <a:cubicBezTo>
                  <a:pt x="2362745" y="5139711"/>
                  <a:pt x="2376399" y="5144912"/>
                  <a:pt x="2393953" y="5128657"/>
                </a:cubicBezTo>
                <a:cubicBezTo>
                  <a:pt x="2408257" y="5115653"/>
                  <a:pt x="2421912" y="5120855"/>
                  <a:pt x="2434264" y="5129308"/>
                </a:cubicBezTo>
                <a:cubicBezTo>
                  <a:pt x="2442717" y="5135159"/>
                  <a:pt x="2450520" y="5154014"/>
                  <a:pt x="2454420" y="5152714"/>
                </a:cubicBezTo>
                <a:cubicBezTo>
                  <a:pt x="2475225" y="5147512"/>
                  <a:pt x="2494731" y="5137760"/>
                  <a:pt x="2514236" y="5128657"/>
                </a:cubicBezTo>
                <a:cubicBezTo>
                  <a:pt x="2519438" y="5126057"/>
                  <a:pt x="2523989" y="5116304"/>
                  <a:pt x="2527890" y="5116304"/>
                </a:cubicBezTo>
                <a:cubicBezTo>
                  <a:pt x="2546096" y="5117605"/>
                  <a:pt x="2570801" y="5104601"/>
                  <a:pt x="2576003" y="5137760"/>
                </a:cubicBezTo>
                <a:cubicBezTo>
                  <a:pt x="2577304" y="5146213"/>
                  <a:pt x="2590307" y="5152714"/>
                  <a:pt x="2598109" y="5159866"/>
                </a:cubicBezTo>
                <a:cubicBezTo>
                  <a:pt x="2588356" y="5169619"/>
                  <a:pt x="2579254" y="5179371"/>
                  <a:pt x="2570152" y="5187823"/>
                </a:cubicBezTo>
                <a:cubicBezTo>
                  <a:pt x="2559749" y="5197576"/>
                  <a:pt x="2558449" y="5204077"/>
                  <a:pt x="2564950" y="5219032"/>
                </a:cubicBezTo>
                <a:cubicBezTo>
                  <a:pt x="2579254" y="5251541"/>
                  <a:pt x="2567551" y="5266496"/>
                  <a:pt x="2530490" y="5282099"/>
                </a:cubicBezTo>
                <a:cubicBezTo>
                  <a:pt x="2514236" y="5289251"/>
                  <a:pt x="2500583" y="5301605"/>
                  <a:pt x="2484978" y="5310707"/>
                </a:cubicBezTo>
                <a:cubicBezTo>
                  <a:pt x="2471325" y="5318510"/>
                  <a:pt x="2456370" y="5332814"/>
                  <a:pt x="2443368" y="5331514"/>
                </a:cubicBezTo>
                <a:cubicBezTo>
                  <a:pt x="2414760" y="5327612"/>
                  <a:pt x="2402406" y="5347117"/>
                  <a:pt x="2383551" y="5360120"/>
                </a:cubicBezTo>
                <a:cubicBezTo>
                  <a:pt x="2360794" y="5375725"/>
                  <a:pt x="2334787" y="5385478"/>
                  <a:pt x="2309431" y="5396530"/>
                </a:cubicBezTo>
                <a:cubicBezTo>
                  <a:pt x="2304880" y="5398481"/>
                  <a:pt x="2297727" y="5395231"/>
                  <a:pt x="2292526" y="5392629"/>
                </a:cubicBezTo>
                <a:cubicBezTo>
                  <a:pt x="2266518" y="5378975"/>
                  <a:pt x="2243762" y="5384177"/>
                  <a:pt x="2217756" y="5395880"/>
                </a:cubicBezTo>
                <a:cubicBezTo>
                  <a:pt x="2183946" y="5410834"/>
                  <a:pt x="2153388" y="5436192"/>
                  <a:pt x="2114377" y="5439442"/>
                </a:cubicBezTo>
                <a:cubicBezTo>
                  <a:pt x="2107225" y="5440093"/>
                  <a:pt x="2098123" y="5443344"/>
                  <a:pt x="2092921" y="5448546"/>
                </a:cubicBezTo>
                <a:cubicBezTo>
                  <a:pt x="2081218" y="5460247"/>
                  <a:pt x="2066264" y="5471952"/>
                  <a:pt x="2062363" y="5486905"/>
                </a:cubicBezTo>
                <a:cubicBezTo>
                  <a:pt x="2060413" y="5495358"/>
                  <a:pt x="2076667" y="5509011"/>
                  <a:pt x="2085769" y="5522015"/>
                </a:cubicBezTo>
                <a:cubicBezTo>
                  <a:pt x="2056511" y="5523315"/>
                  <a:pt x="2035055" y="5535018"/>
                  <a:pt x="2021402" y="5561675"/>
                </a:cubicBezTo>
                <a:cubicBezTo>
                  <a:pt x="2014900" y="5574029"/>
                  <a:pt x="2007098" y="5589633"/>
                  <a:pt x="1995395" y="5594834"/>
                </a:cubicBezTo>
                <a:cubicBezTo>
                  <a:pt x="1945982" y="5618242"/>
                  <a:pt x="1921925" y="5663104"/>
                  <a:pt x="1893317" y="5705365"/>
                </a:cubicBezTo>
                <a:cubicBezTo>
                  <a:pt x="1878363" y="5727470"/>
                  <a:pt x="1860157" y="5753478"/>
                  <a:pt x="1837402" y="5763881"/>
                </a:cubicBezTo>
                <a:cubicBezTo>
                  <a:pt x="1815946" y="5773634"/>
                  <a:pt x="1819197" y="5785336"/>
                  <a:pt x="1816596" y="5800941"/>
                </a:cubicBezTo>
                <a:cubicBezTo>
                  <a:pt x="1813345" y="5821095"/>
                  <a:pt x="1828949" y="5838651"/>
                  <a:pt x="1819197" y="5861408"/>
                </a:cubicBezTo>
                <a:cubicBezTo>
                  <a:pt x="1813995" y="5873760"/>
                  <a:pt x="1841953" y="5897167"/>
                  <a:pt x="1840002" y="5914072"/>
                </a:cubicBezTo>
                <a:cubicBezTo>
                  <a:pt x="1834150" y="5966086"/>
                  <a:pt x="1873812" y="5979739"/>
                  <a:pt x="1906971" y="6002496"/>
                </a:cubicBezTo>
                <a:cubicBezTo>
                  <a:pt x="1827649" y="6037605"/>
                  <a:pt x="1755479" y="6081167"/>
                  <a:pt x="1700864" y="6146834"/>
                </a:cubicBezTo>
                <a:cubicBezTo>
                  <a:pt x="1682660" y="6168941"/>
                  <a:pt x="1683959" y="6199500"/>
                  <a:pt x="1677458" y="6226156"/>
                </a:cubicBezTo>
                <a:cubicBezTo>
                  <a:pt x="1668356" y="6261267"/>
                  <a:pt x="1667705" y="6265167"/>
                  <a:pt x="1635846" y="6266467"/>
                </a:cubicBezTo>
                <a:cubicBezTo>
                  <a:pt x="1616991" y="6267118"/>
                  <a:pt x="1597486" y="6269068"/>
                  <a:pt x="1578631" y="6265818"/>
                </a:cubicBezTo>
                <a:cubicBezTo>
                  <a:pt x="1541571" y="6260616"/>
                  <a:pt x="1510363" y="6275571"/>
                  <a:pt x="1481104" y="6293125"/>
                </a:cubicBezTo>
                <a:cubicBezTo>
                  <a:pt x="1464850" y="6302877"/>
                  <a:pt x="1457048" y="6324984"/>
                  <a:pt x="1443394" y="6339938"/>
                </a:cubicBezTo>
                <a:cubicBezTo>
                  <a:pt x="1419987" y="6365945"/>
                  <a:pt x="1391379" y="6386750"/>
                  <a:pt x="1382277" y="6423811"/>
                </a:cubicBezTo>
                <a:cubicBezTo>
                  <a:pt x="1377726" y="6441365"/>
                  <a:pt x="1355619" y="6436163"/>
                  <a:pt x="1351068" y="6431612"/>
                </a:cubicBezTo>
                <a:cubicBezTo>
                  <a:pt x="1323111" y="6403004"/>
                  <a:pt x="1296454" y="6393902"/>
                  <a:pt x="1265896" y="6427062"/>
                </a:cubicBezTo>
                <a:cubicBezTo>
                  <a:pt x="1264595" y="6429011"/>
                  <a:pt x="1256793" y="6426411"/>
                  <a:pt x="1252892" y="6424460"/>
                </a:cubicBezTo>
                <a:cubicBezTo>
                  <a:pt x="1240538" y="6417310"/>
                  <a:pt x="1229485" y="6409506"/>
                  <a:pt x="1217132" y="6402355"/>
                </a:cubicBezTo>
                <a:cubicBezTo>
                  <a:pt x="1211930" y="6399104"/>
                  <a:pt x="1202828" y="6393902"/>
                  <a:pt x="1201528" y="6395203"/>
                </a:cubicBezTo>
                <a:cubicBezTo>
                  <a:pt x="1182673" y="6417310"/>
                  <a:pt x="1165769" y="6397154"/>
                  <a:pt x="1147563" y="6395203"/>
                </a:cubicBezTo>
                <a:cubicBezTo>
                  <a:pt x="1127408" y="6393252"/>
                  <a:pt x="1108553" y="6390002"/>
                  <a:pt x="1088397" y="6384149"/>
                </a:cubicBezTo>
                <a:cubicBezTo>
                  <a:pt x="1067592" y="6378299"/>
                  <a:pt x="1040284" y="6396503"/>
                  <a:pt x="1018177" y="6392602"/>
                </a:cubicBezTo>
                <a:cubicBezTo>
                  <a:pt x="998673" y="6388701"/>
                  <a:pt x="983068" y="6362044"/>
                  <a:pt x="962913" y="6357492"/>
                </a:cubicBezTo>
                <a:cubicBezTo>
                  <a:pt x="935605" y="6351641"/>
                  <a:pt x="905047" y="6350991"/>
                  <a:pt x="879040" y="6368546"/>
                </a:cubicBezTo>
                <a:cubicBezTo>
                  <a:pt x="835478" y="6398453"/>
                  <a:pt x="788016" y="6414709"/>
                  <a:pt x="735351" y="6406256"/>
                </a:cubicBezTo>
                <a:cubicBezTo>
                  <a:pt x="715846" y="6403655"/>
                  <a:pt x="699591" y="6409506"/>
                  <a:pt x="692439" y="6425761"/>
                </a:cubicBezTo>
                <a:cubicBezTo>
                  <a:pt x="681386" y="6451768"/>
                  <a:pt x="653428" y="6457619"/>
                  <a:pt x="639775" y="6479725"/>
                </a:cubicBezTo>
                <a:cubicBezTo>
                  <a:pt x="628072" y="6498582"/>
                  <a:pt x="628072" y="6496630"/>
                  <a:pt x="614417" y="6480376"/>
                </a:cubicBezTo>
                <a:cubicBezTo>
                  <a:pt x="598814" y="6461521"/>
                  <a:pt x="583209" y="6443317"/>
                  <a:pt x="559803" y="6430963"/>
                </a:cubicBezTo>
                <a:cubicBezTo>
                  <a:pt x="539647" y="6419909"/>
                  <a:pt x="509089" y="6403655"/>
                  <a:pt x="537047" y="6369196"/>
                </a:cubicBezTo>
                <a:cubicBezTo>
                  <a:pt x="540948" y="6364644"/>
                  <a:pt x="533145" y="6350340"/>
                  <a:pt x="529895" y="6341238"/>
                </a:cubicBezTo>
                <a:cubicBezTo>
                  <a:pt x="524694" y="6328234"/>
                  <a:pt x="518841" y="6315881"/>
                  <a:pt x="512340" y="6303528"/>
                </a:cubicBezTo>
                <a:cubicBezTo>
                  <a:pt x="501937" y="6284022"/>
                  <a:pt x="533796" y="6265167"/>
                  <a:pt x="511039" y="6243712"/>
                </a:cubicBezTo>
                <a:cubicBezTo>
                  <a:pt x="496086" y="6230058"/>
                  <a:pt x="486333" y="6211852"/>
                  <a:pt x="474630" y="6194948"/>
                </a:cubicBezTo>
                <a:cubicBezTo>
                  <a:pt x="470079" y="6188446"/>
                  <a:pt x="464877" y="6181945"/>
                  <a:pt x="461626" y="6174793"/>
                </a:cubicBezTo>
                <a:cubicBezTo>
                  <a:pt x="443421" y="6131231"/>
                  <a:pt x="408311" y="6114326"/>
                  <a:pt x="364100" y="6111725"/>
                </a:cubicBezTo>
                <a:cubicBezTo>
                  <a:pt x="355647" y="6111075"/>
                  <a:pt x="343294" y="6114326"/>
                  <a:pt x="340043" y="6109775"/>
                </a:cubicBezTo>
                <a:cubicBezTo>
                  <a:pt x="334841" y="6103274"/>
                  <a:pt x="312086" y="6100673"/>
                  <a:pt x="328990" y="6083118"/>
                </a:cubicBezTo>
                <a:cubicBezTo>
                  <a:pt x="333541" y="6078567"/>
                  <a:pt x="334191" y="6067514"/>
                  <a:pt x="332891" y="6059712"/>
                </a:cubicBezTo>
                <a:cubicBezTo>
                  <a:pt x="330941" y="6048658"/>
                  <a:pt x="319887" y="6035004"/>
                  <a:pt x="323138" y="6027852"/>
                </a:cubicBezTo>
                <a:cubicBezTo>
                  <a:pt x="328990" y="6014850"/>
                  <a:pt x="342644" y="6005746"/>
                  <a:pt x="353696" y="5995344"/>
                </a:cubicBezTo>
                <a:cubicBezTo>
                  <a:pt x="383605" y="5967386"/>
                  <a:pt x="407662" y="5931626"/>
                  <a:pt x="449923" y="5919924"/>
                </a:cubicBezTo>
                <a:cubicBezTo>
                  <a:pt x="469428" y="5914721"/>
                  <a:pt x="461626" y="5898467"/>
                  <a:pt x="460326" y="5889365"/>
                </a:cubicBezTo>
                <a:cubicBezTo>
                  <a:pt x="458374" y="5880913"/>
                  <a:pt x="447322" y="5873760"/>
                  <a:pt x="439519" y="5865959"/>
                </a:cubicBezTo>
                <a:cubicBezTo>
                  <a:pt x="427816" y="5854254"/>
                  <a:pt x="410912" y="5843202"/>
                  <a:pt x="433018" y="5825648"/>
                </a:cubicBezTo>
                <a:cubicBezTo>
                  <a:pt x="434318" y="5824347"/>
                  <a:pt x="435619" y="5821746"/>
                  <a:pt x="434968" y="5820446"/>
                </a:cubicBezTo>
                <a:cubicBezTo>
                  <a:pt x="421966" y="5765832"/>
                  <a:pt x="455124" y="5733322"/>
                  <a:pt x="491535" y="5703414"/>
                </a:cubicBezTo>
                <a:cubicBezTo>
                  <a:pt x="518841" y="5681308"/>
                  <a:pt x="517542" y="5667004"/>
                  <a:pt x="496735" y="5640997"/>
                </a:cubicBezTo>
                <a:cubicBezTo>
                  <a:pt x="489583" y="5632544"/>
                  <a:pt x="488934" y="5618891"/>
                  <a:pt x="486333" y="5607188"/>
                </a:cubicBezTo>
                <a:cubicBezTo>
                  <a:pt x="484383" y="5597435"/>
                  <a:pt x="485032" y="5586383"/>
                  <a:pt x="481782" y="5576630"/>
                </a:cubicBezTo>
                <a:cubicBezTo>
                  <a:pt x="473979" y="5565577"/>
                  <a:pt x="466177" y="5549322"/>
                  <a:pt x="458374" y="5529818"/>
                </a:cubicBezTo>
                <a:cubicBezTo>
                  <a:pt x="490884" y="5524616"/>
                  <a:pt x="520142" y="5533718"/>
                  <a:pt x="547449" y="5516163"/>
                </a:cubicBezTo>
                <a:cubicBezTo>
                  <a:pt x="563054" y="5506410"/>
                  <a:pt x="574757" y="5498608"/>
                  <a:pt x="572807" y="5479104"/>
                </a:cubicBezTo>
                <a:cubicBezTo>
                  <a:pt x="570206" y="5451796"/>
                  <a:pt x="602714" y="5427088"/>
                  <a:pt x="578007" y="5397831"/>
                </a:cubicBezTo>
                <a:cubicBezTo>
                  <a:pt x="576057" y="5395880"/>
                  <a:pt x="582560" y="5382227"/>
                  <a:pt x="586460" y="5380927"/>
                </a:cubicBezTo>
                <a:cubicBezTo>
                  <a:pt x="617669" y="5371823"/>
                  <a:pt x="623520" y="5351018"/>
                  <a:pt x="625471" y="5320460"/>
                </a:cubicBezTo>
                <a:cubicBezTo>
                  <a:pt x="626771" y="5296403"/>
                  <a:pt x="641075" y="5271696"/>
                  <a:pt x="654079" y="5250240"/>
                </a:cubicBezTo>
                <a:cubicBezTo>
                  <a:pt x="662531" y="5236587"/>
                  <a:pt x="662531" y="5231385"/>
                  <a:pt x="654079" y="5218383"/>
                </a:cubicBezTo>
                <a:cubicBezTo>
                  <a:pt x="646277" y="5206678"/>
                  <a:pt x="637174" y="5187173"/>
                  <a:pt x="667082" y="5181972"/>
                </a:cubicBezTo>
                <a:cubicBezTo>
                  <a:pt x="677485" y="5180022"/>
                  <a:pt x="687238" y="5167018"/>
                  <a:pt x="694390" y="5156615"/>
                </a:cubicBezTo>
                <a:cubicBezTo>
                  <a:pt x="715846" y="5126057"/>
                  <a:pt x="749004" y="5116304"/>
                  <a:pt x="782163" y="5105901"/>
                </a:cubicBezTo>
                <a:cubicBezTo>
                  <a:pt x="804270" y="5099399"/>
                  <a:pt x="810121" y="5084446"/>
                  <a:pt x="796467" y="5067540"/>
                </a:cubicBezTo>
                <a:cubicBezTo>
                  <a:pt x="789966" y="5059088"/>
                  <a:pt x="782163" y="5051936"/>
                  <a:pt x="773712" y="5044784"/>
                </a:cubicBezTo>
                <a:cubicBezTo>
                  <a:pt x="759408" y="5032432"/>
                  <a:pt x="755506" y="5022679"/>
                  <a:pt x="762658" y="5001222"/>
                </a:cubicBezTo>
                <a:cubicBezTo>
                  <a:pt x="773061" y="4968063"/>
                  <a:pt x="747703" y="4941407"/>
                  <a:pt x="712594" y="4939456"/>
                </a:cubicBezTo>
                <a:cubicBezTo>
                  <a:pt x="693089" y="4938806"/>
                  <a:pt x="676184" y="4938156"/>
                  <a:pt x="662531" y="4920601"/>
                </a:cubicBezTo>
                <a:cubicBezTo>
                  <a:pt x="648877" y="4904347"/>
                  <a:pt x="632623" y="4910197"/>
                  <a:pt x="619619" y="4924501"/>
                </a:cubicBezTo>
                <a:cubicBezTo>
                  <a:pt x="612467" y="4932304"/>
                  <a:pt x="605315" y="4940755"/>
                  <a:pt x="596863" y="4946608"/>
                </a:cubicBezTo>
                <a:cubicBezTo>
                  <a:pt x="579308" y="4958961"/>
                  <a:pt x="555252" y="4949859"/>
                  <a:pt x="547449" y="4928403"/>
                </a:cubicBezTo>
                <a:cubicBezTo>
                  <a:pt x="537047" y="4899145"/>
                  <a:pt x="529245" y="4895895"/>
                  <a:pt x="496735" y="4905648"/>
                </a:cubicBezTo>
                <a:cubicBezTo>
                  <a:pt x="481782" y="4910197"/>
                  <a:pt x="465526" y="4912149"/>
                  <a:pt x="447973" y="4915399"/>
                </a:cubicBezTo>
                <a:cubicBezTo>
                  <a:pt x="449272" y="4907597"/>
                  <a:pt x="449272" y="4901746"/>
                  <a:pt x="450573" y="4901746"/>
                </a:cubicBezTo>
                <a:cubicBezTo>
                  <a:pt x="475930" y="4898494"/>
                  <a:pt x="487633" y="4883541"/>
                  <a:pt x="483732" y="4858834"/>
                </a:cubicBezTo>
                <a:cubicBezTo>
                  <a:pt x="480481" y="4840630"/>
                  <a:pt x="451873" y="4830226"/>
                  <a:pt x="425866" y="4836728"/>
                </a:cubicBezTo>
                <a:cubicBezTo>
                  <a:pt x="416764" y="4839329"/>
                  <a:pt x="407662" y="4847782"/>
                  <a:pt x="399859" y="4846481"/>
                </a:cubicBezTo>
                <a:cubicBezTo>
                  <a:pt x="384905" y="4843229"/>
                  <a:pt x="371251" y="4835428"/>
                  <a:pt x="356948" y="4829576"/>
                </a:cubicBezTo>
                <a:cubicBezTo>
                  <a:pt x="372551" y="4819823"/>
                  <a:pt x="364100" y="4801619"/>
                  <a:pt x="370601" y="4790565"/>
                </a:cubicBezTo>
                <a:cubicBezTo>
                  <a:pt x="388156" y="4759358"/>
                  <a:pt x="379054" y="4735950"/>
                  <a:pt x="364100" y="4706692"/>
                </a:cubicBezTo>
                <a:cubicBezTo>
                  <a:pt x="354347" y="4688487"/>
                  <a:pt x="356948" y="4661830"/>
                  <a:pt x="357598" y="4639725"/>
                </a:cubicBezTo>
                <a:cubicBezTo>
                  <a:pt x="358247" y="4609816"/>
                  <a:pt x="354997" y="4582508"/>
                  <a:pt x="325739" y="4555852"/>
                </a:cubicBezTo>
                <a:cubicBezTo>
                  <a:pt x="339392" y="4556501"/>
                  <a:pt x="348495" y="4554551"/>
                  <a:pt x="353696" y="4557802"/>
                </a:cubicBezTo>
                <a:cubicBezTo>
                  <a:pt x="372551" y="4572106"/>
                  <a:pt x="380354" y="4573406"/>
                  <a:pt x="384254" y="4545449"/>
                </a:cubicBezTo>
                <a:cubicBezTo>
                  <a:pt x="388156" y="4518141"/>
                  <a:pt x="396608" y="4516841"/>
                  <a:pt x="423916" y="4528544"/>
                </a:cubicBezTo>
                <a:cubicBezTo>
                  <a:pt x="438220" y="4534395"/>
                  <a:pt x="456424" y="4535696"/>
                  <a:pt x="468127" y="4544798"/>
                </a:cubicBezTo>
                <a:cubicBezTo>
                  <a:pt x="486982" y="4559102"/>
                  <a:pt x="499986" y="4558453"/>
                  <a:pt x="516891" y="4542848"/>
                </a:cubicBezTo>
                <a:cubicBezTo>
                  <a:pt x="537696" y="4523993"/>
                  <a:pt x="506488" y="4514889"/>
                  <a:pt x="511689" y="4496036"/>
                </a:cubicBezTo>
                <a:cubicBezTo>
                  <a:pt x="540948" y="4490183"/>
                  <a:pt x="572156" y="4483682"/>
                  <a:pt x="602714" y="4477830"/>
                </a:cubicBezTo>
                <a:close/>
                <a:moveTo>
                  <a:pt x="5340637" y="4399321"/>
                </a:moveTo>
                <a:cubicBezTo>
                  <a:pt x="5348195" y="4399158"/>
                  <a:pt x="5355509" y="4402734"/>
                  <a:pt x="5361361" y="4410210"/>
                </a:cubicBezTo>
                <a:cubicBezTo>
                  <a:pt x="5375665" y="4429716"/>
                  <a:pt x="5393871" y="4427115"/>
                  <a:pt x="5412726" y="4426466"/>
                </a:cubicBezTo>
                <a:cubicBezTo>
                  <a:pt x="5436782" y="4425815"/>
                  <a:pt x="5457588" y="4425815"/>
                  <a:pt x="5463440" y="4458323"/>
                </a:cubicBezTo>
                <a:cubicBezTo>
                  <a:pt x="5465390" y="4470677"/>
                  <a:pt x="5482944" y="4479781"/>
                  <a:pt x="5493998" y="4490183"/>
                </a:cubicBezTo>
                <a:cubicBezTo>
                  <a:pt x="5497249" y="4487582"/>
                  <a:pt x="5501150" y="4484981"/>
                  <a:pt x="5503100" y="4481731"/>
                </a:cubicBezTo>
                <a:cubicBezTo>
                  <a:pt x="5508302" y="4473278"/>
                  <a:pt x="5510903" y="4462875"/>
                  <a:pt x="5517404" y="4455723"/>
                </a:cubicBezTo>
                <a:cubicBezTo>
                  <a:pt x="5523905" y="4448572"/>
                  <a:pt x="5529758" y="4432316"/>
                  <a:pt x="5544712" y="4449221"/>
                </a:cubicBezTo>
                <a:cubicBezTo>
                  <a:pt x="5549912" y="4455073"/>
                  <a:pt x="5564216" y="4452473"/>
                  <a:pt x="5582422" y="4454423"/>
                </a:cubicBezTo>
                <a:cubicBezTo>
                  <a:pt x="5561615" y="4471978"/>
                  <a:pt x="5547962" y="4487582"/>
                  <a:pt x="5551863" y="4512289"/>
                </a:cubicBezTo>
                <a:cubicBezTo>
                  <a:pt x="5553814" y="4525293"/>
                  <a:pt x="5558365" y="4544147"/>
                  <a:pt x="5533009" y="4541547"/>
                </a:cubicBezTo>
                <a:cubicBezTo>
                  <a:pt x="5531708" y="4553250"/>
                  <a:pt x="5525856" y="4568205"/>
                  <a:pt x="5531057" y="4575357"/>
                </a:cubicBezTo>
                <a:cubicBezTo>
                  <a:pt x="5543411" y="4591611"/>
                  <a:pt x="5560966" y="4604614"/>
                  <a:pt x="5576570" y="4617618"/>
                </a:cubicBezTo>
                <a:cubicBezTo>
                  <a:pt x="5588923" y="4628020"/>
                  <a:pt x="5603227" y="4637123"/>
                  <a:pt x="5614281" y="4645575"/>
                </a:cubicBezTo>
                <a:cubicBezTo>
                  <a:pt x="5605828" y="4661178"/>
                  <a:pt x="5594125" y="4674183"/>
                  <a:pt x="5591524" y="4688486"/>
                </a:cubicBezTo>
                <a:cubicBezTo>
                  <a:pt x="5587624" y="4707992"/>
                  <a:pt x="5606479" y="4712543"/>
                  <a:pt x="5620132" y="4721645"/>
                </a:cubicBezTo>
                <a:cubicBezTo>
                  <a:pt x="5629885" y="4728148"/>
                  <a:pt x="5628585" y="4750254"/>
                  <a:pt x="5631835" y="4766509"/>
                </a:cubicBezTo>
                <a:cubicBezTo>
                  <a:pt x="5607778" y="4764557"/>
                  <a:pt x="5585023" y="4738550"/>
                  <a:pt x="5572669" y="4779511"/>
                </a:cubicBezTo>
                <a:cubicBezTo>
                  <a:pt x="5569418" y="4790564"/>
                  <a:pt x="5534959" y="4790564"/>
                  <a:pt x="5540160" y="4815271"/>
                </a:cubicBezTo>
                <a:cubicBezTo>
                  <a:pt x="5542760" y="4825674"/>
                  <a:pt x="5559016" y="4827625"/>
                  <a:pt x="5534959" y="4836727"/>
                </a:cubicBezTo>
                <a:cubicBezTo>
                  <a:pt x="5512853" y="4844529"/>
                  <a:pt x="5497898" y="4869887"/>
                  <a:pt x="5479694" y="4887441"/>
                </a:cubicBezTo>
                <a:cubicBezTo>
                  <a:pt x="5470590" y="4896543"/>
                  <a:pt x="5497249" y="4904995"/>
                  <a:pt x="5478393" y="4915399"/>
                </a:cubicBezTo>
                <a:cubicBezTo>
                  <a:pt x="5466690" y="4923851"/>
                  <a:pt x="5458887" y="4935554"/>
                  <a:pt x="5452386" y="4942056"/>
                </a:cubicBezTo>
                <a:cubicBezTo>
                  <a:pt x="5461488" y="4959611"/>
                  <a:pt x="5471241" y="4971314"/>
                  <a:pt x="5473191" y="4984318"/>
                </a:cubicBezTo>
                <a:cubicBezTo>
                  <a:pt x="5475793" y="4998621"/>
                  <a:pt x="5475143" y="5011625"/>
                  <a:pt x="5486195" y="5024629"/>
                </a:cubicBezTo>
                <a:cubicBezTo>
                  <a:pt x="5490096" y="5029180"/>
                  <a:pt x="5483595" y="5043484"/>
                  <a:pt x="5481644" y="5053237"/>
                </a:cubicBezTo>
                <a:cubicBezTo>
                  <a:pt x="5474492" y="5050636"/>
                  <a:pt x="5465390" y="5050636"/>
                  <a:pt x="5460188" y="5046085"/>
                </a:cubicBezTo>
                <a:cubicBezTo>
                  <a:pt x="5452386" y="5038282"/>
                  <a:pt x="5440683" y="5042833"/>
                  <a:pt x="5433531" y="5026579"/>
                </a:cubicBezTo>
                <a:cubicBezTo>
                  <a:pt x="5422478" y="5002522"/>
                  <a:pt x="5403624" y="4979766"/>
                  <a:pt x="5368513" y="4975214"/>
                </a:cubicBezTo>
                <a:cubicBezTo>
                  <a:pt x="5352909" y="4973264"/>
                  <a:pt x="5343157" y="4940105"/>
                  <a:pt x="5325601" y="4927752"/>
                </a:cubicBezTo>
                <a:cubicBezTo>
                  <a:pt x="5311298" y="4917348"/>
                  <a:pt x="5293093" y="4916699"/>
                  <a:pt x="5281390" y="4896543"/>
                </a:cubicBezTo>
                <a:cubicBezTo>
                  <a:pt x="5255383" y="4851681"/>
                  <a:pt x="5217021" y="4814622"/>
                  <a:pt x="5179311" y="4778862"/>
                </a:cubicBezTo>
                <a:cubicBezTo>
                  <a:pt x="5172810" y="4773010"/>
                  <a:pt x="5168259" y="4762607"/>
                  <a:pt x="5161107" y="4761307"/>
                </a:cubicBezTo>
                <a:cubicBezTo>
                  <a:pt x="5118846" y="4752855"/>
                  <a:pt x="5097390" y="4718395"/>
                  <a:pt x="5067481" y="4693688"/>
                </a:cubicBezTo>
                <a:cubicBezTo>
                  <a:pt x="5052527" y="4681335"/>
                  <a:pt x="5038223" y="4673532"/>
                  <a:pt x="5038223" y="4648826"/>
                </a:cubicBezTo>
                <a:cubicBezTo>
                  <a:pt x="5038223" y="4598112"/>
                  <a:pt x="4999862" y="4570154"/>
                  <a:pt x="4962803" y="4543497"/>
                </a:cubicBezTo>
                <a:cubicBezTo>
                  <a:pt x="4935495" y="4523992"/>
                  <a:pt x="4930944" y="4514239"/>
                  <a:pt x="4940046" y="4482380"/>
                </a:cubicBezTo>
                <a:cubicBezTo>
                  <a:pt x="4943297" y="4470677"/>
                  <a:pt x="4947848" y="4459624"/>
                  <a:pt x="4949149" y="4447921"/>
                </a:cubicBezTo>
                <a:cubicBezTo>
                  <a:pt x="4950449" y="4436868"/>
                  <a:pt x="4949799" y="4426466"/>
                  <a:pt x="4965404" y="4427765"/>
                </a:cubicBezTo>
                <a:cubicBezTo>
                  <a:pt x="4974506" y="4428416"/>
                  <a:pt x="4987509" y="4423214"/>
                  <a:pt x="4988810" y="4440769"/>
                </a:cubicBezTo>
                <a:cubicBezTo>
                  <a:pt x="4989460" y="4445971"/>
                  <a:pt x="4993361" y="4451822"/>
                  <a:pt x="4997912" y="4455723"/>
                </a:cubicBezTo>
                <a:cubicBezTo>
                  <a:pt x="5027170" y="4483031"/>
                  <a:pt x="5040174" y="4480430"/>
                  <a:pt x="5051877" y="4442069"/>
                </a:cubicBezTo>
                <a:cubicBezTo>
                  <a:pt x="5057728" y="4423214"/>
                  <a:pt x="5067481" y="4415413"/>
                  <a:pt x="5086987" y="4414112"/>
                </a:cubicBezTo>
                <a:cubicBezTo>
                  <a:pt x="5107143" y="4412811"/>
                  <a:pt x="5128598" y="4422564"/>
                  <a:pt x="5147453" y="4404359"/>
                </a:cubicBezTo>
                <a:cubicBezTo>
                  <a:pt x="5150054" y="4401758"/>
                  <a:pt x="5164358" y="4409561"/>
                  <a:pt x="5172810" y="4413461"/>
                </a:cubicBezTo>
                <a:cubicBezTo>
                  <a:pt x="5181912" y="4417362"/>
                  <a:pt x="5191014" y="4421915"/>
                  <a:pt x="5198817" y="4427115"/>
                </a:cubicBezTo>
                <a:cubicBezTo>
                  <a:pt x="5216372" y="4438819"/>
                  <a:pt x="5222224" y="4397857"/>
                  <a:pt x="5243030" y="4418663"/>
                </a:cubicBezTo>
                <a:cubicBezTo>
                  <a:pt x="5254082" y="4429066"/>
                  <a:pt x="5270336" y="4433618"/>
                  <a:pt x="5293093" y="4445321"/>
                </a:cubicBezTo>
                <a:cubicBezTo>
                  <a:pt x="5300896" y="4434917"/>
                  <a:pt x="5308697" y="4421915"/>
                  <a:pt x="5318449" y="4410861"/>
                </a:cubicBezTo>
                <a:cubicBezTo>
                  <a:pt x="5325276" y="4403384"/>
                  <a:pt x="5333078" y="4399483"/>
                  <a:pt x="5340637" y="4399321"/>
                </a:cubicBezTo>
                <a:close/>
                <a:moveTo>
                  <a:pt x="4990192" y="4106984"/>
                </a:moveTo>
                <a:cubicBezTo>
                  <a:pt x="4997913" y="4104790"/>
                  <a:pt x="5005389" y="4104952"/>
                  <a:pt x="5012216" y="4107877"/>
                </a:cubicBezTo>
                <a:cubicBezTo>
                  <a:pt x="5033672" y="4117630"/>
                  <a:pt x="5055128" y="4120231"/>
                  <a:pt x="5077885" y="4119582"/>
                </a:cubicBezTo>
                <a:cubicBezTo>
                  <a:pt x="5081785" y="4119582"/>
                  <a:pt x="5088287" y="4121532"/>
                  <a:pt x="5088287" y="4124131"/>
                </a:cubicBezTo>
                <a:cubicBezTo>
                  <a:pt x="5096089" y="4165743"/>
                  <a:pt x="5155255" y="4163793"/>
                  <a:pt x="5161107" y="4208004"/>
                </a:cubicBezTo>
                <a:cubicBezTo>
                  <a:pt x="5161758" y="4213206"/>
                  <a:pt x="5174111" y="4221659"/>
                  <a:pt x="5179962" y="4221009"/>
                </a:cubicBezTo>
                <a:cubicBezTo>
                  <a:pt x="5211171" y="4215807"/>
                  <a:pt x="5233277" y="4237913"/>
                  <a:pt x="5258633" y="4247666"/>
                </a:cubicBezTo>
                <a:cubicBezTo>
                  <a:pt x="5281390" y="4256768"/>
                  <a:pt x="5308697" y="4250267"/>
                  <a:pt x="5328202" y="4271723"/>
                </a:cubicBezTo>
                <a:cubicBezTo>
                  <a:pt x="5332753" y="4276924"/>
                  <a:pt x="5350309" y="4274324"/>
                  <a:pt x="5362662" y="4264571"/>
                </a:cubicBezTo>
                <a:cubicBezTo>
                  <a:pt x="5388019" y="4245065"/>
                  <a:pt x="5416626" y="4230111"/>
                  <a:pt x="5443934" y="4213206"/>
                </a:cubicBezTo>
                <a:cubicBezTo>
                  <a:pt x="5451737" y="4224909"/>
                  <a:pt x="5461490" y="4239213"/>
                  <a:pt x="5472542" y="4255469"/>
                </a:cubicBezTo>
                <a:cubicBezTo>
                  <a:pt x="5466041" y="4262620"/>
                  <a:pt x="5457588" y="4271072"/>
                  <a:pt x="5449785" y="4280174"/>
                </a:cubicBezTo>
                <a:cubicBezTo>
                  <a:pt x="5486846" y="4309433"/>
                  <a:pt x="5486846" y="4309433"/>
                  <a:pt x="5490096" y="4350394"/>
                </a:cubicBezTo>
                <a:cubicBezTo>
                  <a:pt x="5505701" y="4350394"/>
                  <a:pt x="5521306" y="4350394"/>
                  <a:pt x="5546662" y="4350394"/>
                </a:cubicBezTo>
                <a:cubicBezTo>
                  <a:pt x="5521306" y="4371199"/>
                  <a:pt x="5509602" y="4387453"/>
                  <a:pt x="5512202" y="4414111"/>
                </a:cubicBezTo>
                <a:cubicBezTo>
                  <a:pt x="5514153" y="4430365"/>
                  <a:pt x="5503100" y="4447920"/>
                  <a:pt x="5495948" y="4470677"/>
                </a:cubicBezTo>
                <a:cubicBezTo>
                  <a:pt x="5487497" y="4451172"/>
                  <a:pt x="5481644" y="4437518"/>
                  <a:pt x="5475143" y="4423864"/>
                </a:cubicBezTo>
                <a:cubicBezTo>
                  <a:pt x="5467340" y="4406959"/>
                  <a:pt x="5454987" y="4400458"/>
                  <a:pt x="5435481" y="4400458"/>
                </a:cubicBezTo>
                <a:cubicBezTo>
                  <a:pt x="5406874" y="4401108"/>
                  <a:pt x="5376316" y="4409560"/>
                  <a:pt x="5354860" y="4378351"/>
                </a:cubicBezTo>
                <a:cubicBezTo>
                  <a:pt x="5351608" y="4373800"/>
                  <a:pt x="5332104" y="4378351"/>
                  <a:pt x="5321701" y="4383553"/>
                </a:cubicBezTo>
                <a:cubicBezTo>
                  <a:pt x="5312599" y="4388104"/>
                  <a:pt x="5306096" y="4397857"/>
                  <a:pt x="5298945" y="4405659"/>
                </a:cubicBezTo>
                <a:cubicBezTo>
                  <a:pt x="5291143" y="4414111"/>
                  <a:pt x="5284640" y="4417362"/>
                  <a:pt x="5272287" y="4410210"/>
                </a:cubicBezTo>
                <a:cubicBezTo>
                  <a:pt x="5251481" y="4397206"/>
                  <a:pt x="5228726" y="4391355"/>
                  <a:pt x="5202719" y="4400458"/>
                </a:cubicBezTo>
                <a:cubicBezTo>
                  <a:pt x="5194916" y="4403058"/>
                  <a:pt x="5180612" y="4392655"/>
                  <a:pt x="5171510" y="4384853"/>
                </a:cubicBezTo>
                <a:cubicBezTo>
                  <a:pt x="5155905" y="4371850"/>
                  <a:pt x="5140952" y="4371199"/>
                  <a:pt x="5127948" y="4384853"/>
                </a:cubicBezTo>
                <a:cubicBezTo>
                  <a:pt x="5116896" y="4396557"/>
                  <a:pt x="5110393" y="4395906"/>
                  <a:pt x="5094789" y="4390054"/>
                </a:cubicBezTo>
                <a:cubicBezTo>
                  <a:pt x="5066182" y="4379652"/>
                  <a:pt x="5057079" y="4388104"/>
                  <a:pt x="5039524" y="4421264"/>
                </a:cubicBezTo>
                <a:cubicBezTo>
                  <a:pt x="5033672" y="4431666"/>
                  <a:pt x="5027821" y="4442069"/>
                  <a:pt x="5020669" y="4453122"/>
                </a:cubicBezTo>
                <a:cubicBezTo>
                  <a:pt x="5014168" y="4444670"/>
                  <a:pt x="5007014" y="4437518"/>
                  <a:pt x="5001814" y="4428415"/>
                </a:cubicBezTo>
                <a:cubicBezTo>
                  <a:pt x="4981658" y="4396557"/>
                  <a:pt x="4964753" y="4392006"/>
                  <a:pt x="4934195" y="4414111"/>
                </a:cubicBezTo>
                <a:cubicBezTo>
                  <a:pt x="4930295" y="4417362"/>
                  <a:pt x="4925093" y="4423213"/>
                  <a:pt x="4925742" y="4427766"/>
                </a:cubicBezTo>
                <a:cubicBezTo>
                  <a:pt x="4927043" y="4450521"/>
                  <a:pt x="4921191" y="4471326"/>
                  <a:pt x="4913390" y="4493433"/>
                </a:cubicBezTo>
                <a:cubicBezTo>
                  <a:pt x="4908188" y="4508387"/>
                  <a:pt x="4914690" y="4523342"/>
                  <a:pt x="4926393" y="4538945"/>
                </a:cubicBezTo>
                <a:cubicBezTo>
                  <a:pt x="4946549" y="4564303"/>
                  <a:pt x="4984909" y="4566902"/>
                  <a:pt x="4996612" y="4604614"/>
                </a:cubicBezTo>
                <a:cubicBezTo>
                  <a:pt x="5001164" y="4620217"/>
                  <a:pt x="5016767" y="4633871"/>
                  <a:pt x="5015467" y="4654677"/>
                </a:cubicBezTo>
                <a:cubicBezTo>
                  <a:pt x="5014817" y="4664429"/>
                  <a:pt x="5018068" y="4674833"/>
                  <a:pt x="5022619" y="4683285"/>
                </a:cubicBezTo>
                <a:cubicBezTo>
                  <a:pt x="5026520" y="4690437"/>
                  <a:pt x="5033023" y="4698889"/>
                  <a:pt x="5040175" y="4700840"/>
                </a:cubicBezTo>
                <a:cubicBezTo>
                  <a:pt x="5073334" y="4712542"/>
                  <a:pt x="5077234" y="4756755"/>
                  <a:pt x="5114944" y="4764557"/>
                </a:cubicBezTo>
                <a:cubicBezTo>
                  <a:pt x="5146803" y="4771059"/>
                  <a:pt x="5167608" y="4799017"/>
                  <a:pt x="5193615" y="4817872"/>
                </a:cubicBezTo>
                <a:cubicBezTo>
                  <a:pt x="5222874" y="4838677"/>
                  <a:pt x="5237177" y="4871836"/>
                  <a:pt x="5257984" y="4899794"/>
                </a:cubicBezTo>
                <a:cubicBezTo>
                  <a:pt x="5266436" y="4911497"/>
                  <a:pt x="5273588" y="4927751"/>
                  <a:pt x="5285291" y="4932303"/>
                </a:cubicBezTo>
                <a:cubicBezTo>
                  <a:pt x="5316499" y="4944657"/>
                  <a:pt x="5333404" y="4968063"/>
                  <a:pt x="5347057" y="5000571"/>
                </a:cubicBezTo>
                <a:cubicBezTo>
                  <a:pt x="5315849" y="4996671"/>
                  <a:pt x="5285291" y="4992120"/>
                  <a:pt x="5254082" y="4990169"/>
                </a:cubicBezTo>
                <a:cubicBezTo>
                  <a:pt x="5222874" y="4988218"/>
                  <a:pt x="5191014" y="4989519"/>
                  <a:pt x="5148753" y="4989519"/>
                </a:cubicBezTo>
                <a:cubicBezTo>
                  <a:pt x="5181912" y="4973263"/>
                  <a:pt x="5203368" y="4957660"/>
                  <a:pt x="5228075" y="4952458"/>
                </a:cubicBezTo>
                <a:cubicBezTo>
                  <a:pt x="5257334" y="4945957"/>
                  <a:pt x="5248231" y="4929052"/>
                  <a:pt x="5241729" y="4916049"/>
                </a:cubicBezTo>
                <a:cubicBezTo>
                  <a:pt x="5232626" y="4898494"/>
                  <a:pt x="5221574" y="4878338"/>
                  <a:pt x="5205320" y="4867936"/>
                </a:cubicBezTo>
                <a:cubicBezTo>
                  <a:pt x="5182563" y="4852981"/>
                  <a:pt x="5155255" y="4844530"/>
                  <a:pt x="5129248" y="4836726"/>
                </a:cubicBezTo>
                <a:cubicBezTo>
                  <a:pt x="5114295" y="4832176"/>
                  <a:pt x="5098690" y="4834126"/>
                  <a:pt x="5082436" y="4825024"/>
                </a:cubicBezTo>
                <a:cubicBezTo>
                  <a:pt x="5072032" y="4818521"/>
                  <a:pt x="5048626" y="4815921"/>
                  <a:pt x="5036923" y="4834126"/>
                </a:cubicBezTo>
                <a:cubicBezTo>
                  <a:pt x="5020019" y="4859483"/>
                  <a:pt x="5008966" y="4840628"/>
                  <a:pt x="5003114" y="4826974"/>
                </a:cubicBezTo>
                <a:cubicBezTo>
                  <a:pt x="4991411" y="4799017"/>
                  <a:pt x="4974506" y="4782762"/>
                  <a:pt x="4942648" y="4784712"/>
                </a:cubicBezTo>
                <a:cubicBezTo>
                  <a:pt x="4936146" y="4785363"/>
                  <a:pt x="4924443" y="4779512"/>
                  <a:pt x="4922492" y="4774310"/>
                </a:cubicBezTo>
                <a:cubicBezTo>
                  <a:pt x="4910139" y="4739850"/>
                  <a:pt x="4880230" y="4728798"/>
                  <a:pt x="4850973" y="4716444"/>
                </a:cubicBezTo>
                <a:cubicBezTo>
                  <a:pt x="4845771" y="4713843"/>
                  <a:pt x="4838619" y="4707992"/>
                  <a:pt x="4837969" y="4702791"/>
                </a:cubicBezTo>
                <a:cubicBezTo>
                  <a:pt x="4837318" y="4696288"/>
                  <a:pt x="4841871" y="4683934"/>
                  <a:pt x="4845121" y="4683934"/>
                </a:cubicBezTo>
                <a:cubicBezTo>
                  <a:pt x="4863976" y="4682635"/>
                  <a:pt x="4885432" y="4683285"/>
                  <a:pt x="4919241" y="4683285"/>
                </a:cubicBezTo>
                <a:cubicBezTo>
                  <a:pt x="4906887" y="4672233"/>
                  <a:pt x="4902987" y="4665730"/>
                  <a:pt x="4897785" y="4663780"/>
                </a:cubicBezTo>
                <a:cubicBezTo>
                  <a:pt x="4839270" y="4641673"/>
                  <a:pt x="4811311" y="4590960"/>
                  <a:pt x="4783354" y="4540245"/>
                </a:cubicBezTo>
                <a:cubicBezTo>
                  <a:pt x="4780103" y="4533744"/>
                  <a:pt x="4771651" y="4523342"/>
                  <a:pt x="4773601" y="4521390"/>
                </a:cubicBezTo>
                <a:cubicBezTo>
                  <a:pt x="4803510" y="4487582"/>
                  <a:pt x="4769701" y="4473278"/>
                  <a:pt x="4753445" y="4454423"/>
                </a:cubicBezTo>
                <a:cubicBezTo>
                  <a:pt x="4737842" y="4436868"/>
                  <a:pt x="4719637" y="4421913"/>
                  <a:pt x="4704032" y="4404358"/>
                </a:cubicBezTo>
                <a:cubicBezTo>
                  <a:pt x="4693629" y="4392655"/>
                  <a:pt x="4679326" y="4381603"/>
                  <a:pt x="4666322" y="4389405"/>
                </a:cubicBezTo>
                <a:cubicBezTo>
                  <a:pt x="4651368" y="4398507"/>
                  <a:pt x="4630563" y="4416712"/>
                  <a:pt x="4631862" y="4429065"/>
                </a:cubicBezTo>
                <a:cubicBezTo>
                  <a:pt x="4635764" y="4471977"/>
                  <a:pt x="4605855" y="4496034"/>
                  <a:pt x="4587651" y="4530494"/>
                </a:cubicBezTo>
                <a:cubicBezTo>
                  <a:pt x="4554492" y="4505786"/>
                  <a:pt x="4553191" y="4468076"/>
                  <a:pt x="4540838" y="4436217"/>
                </a:cubicBezTo>
                <a:cubicBezTo>
                  <a:pt x="4532386" y="4414111"/>
                  <a:pt x="4548640" y="4393956"/>
                  <a:pt x="4573998" y="4389405"/>
                </a:cubicBezTo>
                <a:cubicBezTo>
                  <a:pt x="4586350" y="4386804"/>
                  <a:pt x="4600005" y="4390054"/>
                  <a:pt x="4612357" y="4388755"/>
                </a:cubicBezTo>
                <a:cubicBezTo>
                  <a:pt x="4624061" y="4387453"/>
                  <a:pt x="4635764" y="4383553"/>
                  <a:pt x="4646166" y="4378351"/>
                </a:cubicBezTo>
                <a:cubicBezTo>
                  <a:pt x="4661771" y="4371199"/>
                  <a:pt x="4676075" y="4355596"/>
                  <a:pt x="4691030" y="4356246"/>
                </a:cubicBezTo>
                <a:cubicBezTo>
                  <a:pt x="4704683" y="4356246"/>
                  <a:pt x="4717686" y="4372500"/>
                  <a:pt x="4731340" y="4381603"/>
                </a:cubicBezTo>
                <a:cubicBezTo>
                  <a:pt x="4736542" y="4384853"/>
                  <a:pt x="4744994" y="4390054"/>
                  <a:pt x="4746944" y="4388755"/>
                </a:cubicBezTo>
                <a:cubicBezTo>
                  <a:pt x="4769701" y="4367299"/>
                  <a:pt x="4790506" y="4381603"/>
                  <a:pt x="4813912" y="4388104"/>
                </a:cubicBezTo>
                <a:cubicBezTo>
                  <a:pt x="4835368" y="4393956"/>
                  <a:pt x="4845121" y="4375100"/>
                  <a:pt x="4849672" y="4348444"/>
                </a:cubicBezTo>
                <a:cubicBezTo>
                  <a:pt x="4852923" y="4329587"/>
                  <a:pt x="4819114" y="4317886"/>
                  <a:pt x="4842520" y="4299029"/>
                </a:cubicBezTo>
                <a:cubicBezTo>
                  <a:pt x="4854874" y="4289278"/>
                  <a:pt x="4870477" y="4282126"/>
                  <a:pt x="4881531" y="4271072"/>
                </a:cubicBezTo>
                <a:cubicBezTo>
                  <a:pt x="4889983" y="4263270"/>
                  <a:pt x="4895184" y="4251567"/>
                  <a:pt x="4898436" y="4239864"/>
                </a:cubicBezTo>
                <a:cubicBezTo>
                  <a:pt x="4912740" y="4195002"/>
                  <a:pt x="4928343" y="4152740"/>
                  <a:pt x="4966704" y="4120231"/>
                </a:cubicBezTo>
                <a:cubicBezTo>
                  <a:pt x="4974506" y="4113729"/>
                  <a:pt x="4982471" y="4109178"/>
                  <a:pt x="4990192" y="4106984"/>
                </a:cubicBezTo>
                <a:close/>
                <a:moveTo>
                  <a:pt x="5636570" y="4106750"/>
                </a:moveTo>
                <a:cubicBezTo>
                  <a:pt x="5647440" y="4107512"/>
                  <a:pt x="5658331" y="4108691"/>
                  <a:pt x="5668896" y="4109178"/>
                </a:cubicBezTo>
                <a:cubicBezTo>
                  <a:pt x="5684500" y="4109829"/>
                  <a:pt x="5700104" y="4126083"/>
                  <a:pt x="5714408" y="4137137"/>
                </a:cubicBezTo>
                <a:cubicBezTo>
                  <a:pt x="5744966" y="4161844"/>
                  <a:pt x="5780077" y="4179398"/>
                  <a:pt x="5783977" y="4229462"/>
                </a:cubicBezTo>
                <a:cubicBezTo>
                  <a:pt x="5785928" y="4258069"/>
                  <a:pt x="5815186" y="4280825"/>
                  <a:pt x="5846395" y="4286027"/>
                </a:cubicBezTo>
                <a:cubicBezTo>
                  <a:pt x="5867850" y="4289278"/>
                  <a:pt x="5882805" y="4302282"/>
                  <a:pt x="5901009" y="4309434"/>
                </a:cubicBezTo>
                <a:cubicBezTo>
                  <a:pt x="5919214" y="4316585"/>
                  <a:pt x="5933518" y="4319187"/>
                  <a:pt x="5913363" y="4341292"/>
                </a:cubicBezTo>
                <a:cubicBezTo>
                  <a:pt x="5897758" y="4358847"/>
                  <a:pt x="5920515" y="4373801"/>
                  <a:pt x="5928316" y="4374451"/>
                </a:cubicBezTo>
                <a:cubicBezTo>
                  <a:pt x="5965377" y="4379652"/>
                  <a:pt x="5935468" y="4390706"/>
                  <a:pt x="5930918" y="4398509"/>
                </a:cubicBezTo>
                <a:cubicBezTo>
                  <a:pt x="5928966" y="4402409"/>
                  <a:pt x="5925066" y="4404359"/>
                  <a:pt x="5921814" y="4407609"/>
                </a:cubicBezTo>
                <a:cubicBezTo>
                  <a:pt x="5938719" y="4426466"/>
                  <a:pt x="5953674" y="4447271"/>
                  <a:pt x="5984232" y="4440119"/>
                </a:cubicBezTo>
                <a:cubicBezTo>
                  <a:pt x="5993009" y="4438169"/>
                  <a:pt x="6001177" y="4437722"/>
                  <a:pt x="6008817" y="4438565"/>
                </a:cubicBezTo>
                <a:lnTo>
                  <a:pt x="6009131" y="4438656"/>
                </a:lnTo>
                <a:lnTo>
                  <a:pt x="6009131" y="5071200"/>
                </a:lnTo>
                <a:lnTo>
                  <a:pt x="6002437" y="5064289"/>
                </a:lnTo>
                <a:cubicBezTo>
                  <a:pt x="5993984" y="5051285"/>
                  <a:pt x="5982932" y="5049985"/>
                  <a:pt x="5971878" y="5062339"/>
                </a:cubicBezTo>
                <a:cubicBezTo>
                  <a:pt x="5958875" y="5076643"/>
                  <a:pt x="5946522" y="5092246"/>
                  <a:pt x="5930918" y="5101999"/>
                </a:cubicBezTo>
                <a:cubicBezTo>
                  <a:pt x="5921814" y="5107851"/>
                  <a:pt x="5901660" y="5116303"/>
                  <a:pt x="5897758" y="5091597"/>
                </a:cubicBezTo>
                <a:cubicBezTo>
                  <a:pt x="5893207" y="5065590"/>
                  <a:pt x="5864599" y="5070141"/>
                  <a:pt x="5852896" y="5053886"/>
                </a:cubicBezTo>
                <a:cubicBezTo>
                  <a:pt x="5821037" y="5062339"/>
                  <a:pt x="5811284" y="5034382"/>
                  <a:pt x="5809984" y="5016827"/>
                </a:cubicBezTo>
                <a:cubicBezTo>
                  <a:pt x="5808034" y="4994071"/>
                  <a:pt x="5793730" y="4984318"/>
                  <a:pt x="5780077" y="4966763"/>
                </a:cubicBezTo>
                <a:cubicBezTo>
                  <a:pt x="5789828" y="4965462"/>
                  <a:pt x="5798281" y="4966112"/>
                  <a:pt x="5805433" y="4963512"/>
                </a:cubicBezTo>
                <a:cubicBezTo>
                  <a:pt x="5836642" y="4953110"/>
                  <a:pt x="5843143" y="4931654"/>
                  <a:pt x="5822338" y="4908246"/>
                </a:cubicBezTo>
                <a:cubicBezTo>
                  <a:pt x="5816486" y="4901745"/>
                  <a:pt x="5809984" y="4890692"/>
                  <a:pt x="5804133" y="4891342"/>
                </a:cubicBezTo>
                <a:cubicBezTo>
                  <a:pt x="5780077" y="4891992"/>
                  <a:pt x="5769674" y="4872487"/>
                  <a:pt x="5753418" y="4861434"/>
                </a:cubicBezTo>
                <a:cubicBezTo>
                  <a:pt x="5746917" y="4856883"/>
                  <a:pt x="5740415" y="4850382"/>
                  <a:pt x="5733263" y="4849081"/>
                </a:cubicBezTo>
                <a:cubicBezTo>
                  <a:pt x="5647440" y="4835427"/>
                  <a:pt x="5647440" y="4836076"/>
                  <a:pt x="5599977" y="4785364"/>
                </a:cubicBezTo>
                <a:cubicBezTo>
                  <a:pt x="5620132" y="4785364"/>
                  <a:pt x="5635737" y="4785364"/>
                  <a:pt x="5653292" y="4785364"/>
                </a:cubicBezTo>
                <a:cubicBezTo>
                  <a:pt x="5653941" y="4754804"/>
                  <a:pt x="5662394" y="4728148"/>
                  <a:pt x="5635737" y="4706691"/>
                </a:cubicBezTo>
                <a:cubicBezTo>
                  <a:pt x="5622084" y="4695639"/>
                  <a:pt x="5640939" y="4689137"/>
                  <a:pt x="5646139" y="4685237"/>
                </a:cubicBezTo>
                <a:cubicBezTo>
                  <a:pt x="5673447" y="4663779"/>
                  <a:pt x="5675397" y="4648826"/>
                  <a:pt x="5649390" y="4632572"/>
                </a:cubicBezTo>
                <a:cubicBezTo>
                  <a:pt x="5625984" y="4618267"/>
                  <a:pt x="5600627" y="4606565"/>
                  <a:pt x="5576571" y="4592911"/>
                </a:cubicBezTo>
                <a:cubicBezTo>
                  <a:pt x="5561617" y="4584459"/>
                  <a:pt x="5555114" y="4559101"/>
                  <a:pt x="5566819" y="4548049"/>
                </a:cubicBezTo>
                <a:cubicBezTo>
                  <a:pt x="5577220" y="4537645"/>
                  <a:pt x="5577871" y="4526593"/>
                  <a:pt x="5579171" y="4514239"/>
                </a:cubicBezTo>
                <a:cubicBezTo>
                  <a:pt x="5579821" y="4504487"/>
                  <a:pt x="5583723" y="4494734"/>
                  <a:pt x="5589574" y="4486933"/>
                </a:cubicBezTo>
                <a:cubicBezTo>
                  <a:pt x="5597377" y="4475879"/>
                  <a:pt x="5612331" y="4469377"/>
                  <a:pt x="5597377" y="4450522"/>
                </a:cubicBezTo>
                <a:cubicBezTo>
                  <a:pt x="5587624" y="4438169"/>
                  <a:pt x="5586324" y="4419963"/>
                  <a:pt x="5562917" y="4426466"/>
                </a:cubicBezTo>
                <a:cubicBezTo>
                  <a:pt x="5549914" y="4429716"/>
                  <a:pt x="5539511" y="4427766"/>
                  <a:pt x="5539511" y="4407609"/>
                </a:cubicBezTo>
                <a:cubicBezTo>
                  <a:pt x="5539511" y="4388105"/>
                  <a:pt x="5549263" y="4388105"/>
                  <a:pt x="5562917" y="4388105"/>
                </a:cubicBezTo>
                <a:cubicBezTo>
                  <a:pt x="5568118" y="4388105"/>
                  <a:pt x="5573970" y="4384854"/>
                  <a:pt x="5579171" y="4381603"/>
                </a:cubicBezTo>
                <a:cubicBezTo>
                  <a:pt x="5595426" y="4370550"/>
                  <a:pt x="5595426" y="4358196"/>
                  <a:pt x="5581122" y="4346493"/>
                </a:cubicBezTo>
                <a:cubicBezTo>
                  <a:pt x="5557066" y="4329589"/>
                  <a:pt x="5533009" y="4321137"/>
                  <a:pt x="5495948" y="4327638"/>
                </a:cubicBezTo>
                <a:cubicBezTo>
                  <a:pt x="5510252" y="4300981"/>
                  <a:pt x="5532359" y="4279525"/>
                  <a:pt x="5490747" y="4271723"/>
                </a:cubicBezTo>
                <a:cubicBezTo>
                  <a:pt x="5505052" y="4239214"/>
                  <a:pt x="5462790" y="4230763"/>
                  <a:pt x="5467341" y="4198904"/>
                </a:cubicBezTo>
                <a:cubicBezTo>
                  <a:pt x="5484245" y="4188500"/>
                  <a:pt x="5493348" y="4153391"/>
                  <a:pt x="5530408" y="4157942"/>
                </a:cubicBezTo>
                <a:cubicBezTo>
                  <a:pt x="5535610" y="4158593"/>
                  <a:pt x="5544062" y="4148189"/>
                  <a:pt x="5548613" y="4141037"/>
                </a:cubicBezTo>
                <a:cubicBezTo>
                  <a:pt x="5571531" y="4105928"/>
                  <a:pt x="5603959" y="4104465"/>
                  <a:pt x="5636570" y="4106750"/>
                </a:cubicBezTo>
                <a:close/>
                <a:moveTo>
                  <a:pt x="4235254" y="3994097"/>
                </a:moveTo>
                <a:cubicBezTo>
                  <a:pt x="4244357" y="4015553"/>
                  <a:pt x="4248259" y="4041560"/>
                  <a:pt x="4263862" y="4056514"/>
                </a:cubicBezTo>
                <a:cubicBezTo>
                  <a:pt x="4278817" y="4071469"/>
                  <a:pt x="4293120" y="4086422"/>
                  <a:pt x="4307424" y="4102027"/>
                </a:cubicBezTo>
                <a:cubicBezTo>
                  <a:pt x="4324980" y="4120882"/>
                  <a:pt x="4353587" y="4124784"/>
                  <a:pt x="4375694" y="4107878"/>
                </a:cubicBezTo>
                <a:cubicBezTo>
                  <a:pt x="4393898" y="4094224"/>
                  <a:pt x="4404300" y="4093575"/>
                  <a:pt x="4416654" y="4110478"/>
                </a:cubicBezTo>
                <a:cubicBezTo>
                  <a:pt x="4423806" y="4120882"/>
                  <a:pt x="4430308" y="4131934"/>
                  <a:pt x="4434860" y="4140387"/>
                </a:cubicBezTo>
                <a:cubicBezTo>
                  <a:pt x="4460866" y="4126083"/>
                  <a:pt x="4476470" y="4116981"/>
                  <a:pt x="4492726" y="4109829"/>
                </a:cubicBezTo>
                <a:cubicBezTo>
                  <a:pt x="4496626" y="4107878"/>
                  <a:pt x="4506379" y="4110478"/>
                  <a:pt x="4508980" y="4114380"/>
                </a:cubicBezTo>
                <a:cubicBezTo>
                  <a:pt x="4511581" y="4117630"/>
                  <a:pt x="4510930" y="4127383"/>
                  <a:pt x="4508329" y="4130634"/>
                </a:cubicBezTo>
                <a:cubicBezTo>
                  <a:pt x="4500527" y="4140387"/>
                  <a:pt x="4489474" y="4148190"/>
                  <a:pt x="4482322" y="4158592"/>
                </a:cubicBezTo>
                <a:cubicBezTo>
                  <a:pt x="4477121" y="4166394"/>
                  <a:pt x="4475170" y="4176797"/>
                  <a:pt x="4473869" y="4186550"/>
                </a:cubicBezTo>
                <a:cubicBezTo>
                  <a:pt x="4470619" y="4203455"/>
                  <a:pt x="4505728" y="4204104"/>
                  <a:pt x="4492075" y="4224260"/>
                </a:cubicBezTo>
                <a:cubicBezTo>
                  <a:pt x="4475170" y="4247666"/>
                  <a:pt x="4500527" y="4251568"/>
                  <a:pt x="4507679" y="4264571"/>
                </a:cubicBezTo>
                <a:cubicBezTo>
                  <a:pt x="4512880" y="4274974"/>
                  <a:pt x="4518082" y="4285376"/>
                  <a:pt x="4524583" y="4299031"/>
                </a:cubicBezTo>
                <a:cubicBezTo>
                  <a:pt x="4503778" y="4306183"/>
                  <a:pt x="4479722" y="4278224"/>
                  <a:pt x="4460866" y="4300981"/>
                </a:cubicBezTo>
                <a:cubicBezTo>
                  <a:pt x="4432909" y="4292528"/>
                  <a:pt x="4417955" y="4311385"/>
                  <a:pt x="4401701" y="4328288"/>
                </a:cubicBezTo>
                <a:cubicBezTo>
                  <a:pt x="4374393" y="4358197"/>
                  <a:pt x="4345134" y="4382904"/>
                  <a:pt x="4300272" y="4377702"/>
                </a:cubicBezTo>
                <a:cubicBezTo>
                  <a:pt x="4282068" y="4375752"/>
                  <a:pt x="4270365" y="4388104"/>
                  <a:pt x="4270365" y="4402409"/>
                </a:cubicBezTo>
                <a:cubicBezTo>
                  <a:pt x="4269714" y="4425165"/>
                  <a:pt x="4242406" y="4452472"/>
                  <a:pt x="4278817" y="4471328"/>
                </a:cubicBezTo>
                <a:cubicBezTo>
                  <a:pt x="4286619" y="4475229"/>
                  <a:pt x="4282068" y="4487582"/>
                  <a:pt x="4271014" y="4510988"/>
                </a:cubicBezTo>
                <a:cubicBezTo>
                  <a:pt x="4269064" y="4515539"/>
                  <a:pt x="4272966" y="4527893"/>
                  <a:pt x="4278166" y="4530494"/>
                </a:cubicBezTo>
                <a:cubicBezTo>
                  <a:pt x="4291170" y="4538296"/>
                  <a:pt x="4306774" y="4542847"/>
                  <a:pt x="4328230" y="4551950"/>
                </a:cubicBezTo>
                <a:cubicBezTo>
                  <a:pt x="4308726" y="4555201"/>
                  <a:pt x="4297021" y="4557150"/>
                  <a:pt x="4282068" y="4559752"/>
                </a:cubicBezTo>
                <a:cubicBezTo>
                  <a:pt x="4282068" y="4574056"/>
                  <a:pt x="4282068" y="4588360"/>
                  <a:pt x="4282068" y="4602662"/>
                </a:cubicBezTo>
                <a:cubicBezTo>
                  <a:pt x="4282068" y="4707342"/>
                  <a:pt x="4284669" y="4703440"/>
                  <a:pt x="4375694" y="4775611"/>
                </a:cubicBezTo>
                <a:cubicBezTo>
                  <a:pt x="4414704" y="4806169"/>
                  <a:pt x="4456315" y="4830224"/>
                  <a:pt x="4497926" y="4852981"/>
                </a:cubicBezTo>
                <a:cubicBezTo>
                  <a:pt x="4549290" y="4880939"/>
                  <a:pt x="4560994" y="4926451"/>
                  <a:pt x="4575948" y="4974564"/>
                </a:cubicBezTo>
                <a:cubicBezTo>
                  <a:pt x="4590252" y="5020077"/>
                  <a:pt x="4599354" y="5066890"/>
                  <a:pt x="4622760" y="5109151"/>
                </a:cubicBezTo>
                <a:cubicBezTo>
                  <a:pt x="4645517" y="5150763"/>
                  <a:pt x="4657869" y="5161165"/>
                  <a:pt x="4705983" y="5184571"/>
                </a:cubicBezTo>
                <a:cubicBezTo>
                  <a:pt x="4718336" y="5190423"/>
                  <a:pt x="4730039" y="5201477"/>
                  <a:pt x="4739142" y="5212530"/>
                </a:cubicBezTo>
                <a:cubicBezTo>
                  <a:pt x="4767751" y="5249589"/>
                  <a:pt x="4813263" y="5260643"/>
                  <a:pt x="4850973" y="5284049"/>
                </a:cubicBezTo>
                <a:cubicBezTo>
                  <a:pt x="4871778" y="5296403"/>
                  <a:pt x="4893885" y="5280148"/>
                  <a:pt x="4914690" y="5273646"/>
                </a:cubicBezTo>
                <a:cubicBezTo>
                  <a:pt x="4921191" y="5271695"/>
                  <a:pt x="4931595" y="5265194"/>
                  <a:pt x="4932245" y="5265843"/>
                </a:cubicBezTo>
                <a:cubicBezTo>
                  <a:pt x="4958903" y="5304204"/>
                  <a:pt x="4990760" y="5279498"/>
                  <a:pt x="5021320" y="5273646"/>
                </a:cubicBezTo>
                <a:cubicBezTo>
                  <a:pt x="5023270" y="5272997"/>
                  <a:pt x="5026520" y="5274296"/>
                  <a:pt x="5027821" y="5273646"/>
                </a:cubicBezTo>
                <a:cubicBezTo>
                  <a:pt x="5040824" y="5260643"/>
                  <a:pt x="5051878" y="5263244"/>
                  <a:pt x="5060330" y="5278197"/>
                </a:cubicBezTo>
                <a:cubicBezTo>
                  <a:pt x="5066182" y="5288600"/>
                  <a:pt x="5047976" y="5322410"/>
                  <a:pt x="5036273" y="5325010"/>
                </a:cubicBezTo>
                <a:cubicBezTo>
                  <a:pt x="5032372" y="5325661"/>
                  <a:pt x="5027821" y="5324360"/>
                  <a:pt x="5023270" y="5325010"/>
                </a:cubicBezTo>
                <a:cubicBezTo>
                  <a:pt x="5014168" y="5326310"/>
                  <a:pt x="4995962" y="5320459"/>
                  <a:pt x="5000513" y="5336063"/>
                </a:cubicBezTo>
                <a:cubicBezTo>
                  <a:pt x="5005064" y="5352968"/>
                  <a:pt x="4975807" y="5365970"/>
                  <a:pt x="4999214" y="5383526"/>
                </a:cubicBezTo>
                <a:cubicBezTo>
                  <a:pt x="5023270" y="5401731"/>
                  <a:pt x="5021969" y="5403031"/>
                  <a:pt x="5078535" y="5405632"/>
                </a:cubicBezTo>
                <a:cubicBezTo>
                  <a:pt x="5090238" y="5406283"/>
                  <a:pt x="5102592" y="5414734"/>
                  <a:pt x="5113644" y="5420586"/>
                </a:cubicBezTo>
                <a:cubicBezTo>
                  <a:pt x="5149404" y="5440092"/>
                  <a:pt x="5185164" y="5459596"/>
                  <a:pt x="5228726" y="5452445"/>
                </a:cubicBezTo>
                <a:cubicBezTo>
                  <a:pt x="5250832" y="5449194"/>
                  <a:pt x="5267086" y="5463498"/>
                  <a:pt x="5283341" y="5475201"/>
                </a:cubicBezTo>
                <a:cubicBezTo>
                  <a:pt x="5296994" y="5484954"/>
                  <a:pt x="5308048" y="5498607"/>
                  <a:pt x="5319751" y="5510961"/>
                </a:cubicBezTo>
                <a:cubicBezTo>
                  <a:pt x="5339256" y="5531117"/>
                  <a:pt x="5361362" y="5541519"/>
                  <a:pt x="5389969" y="5542820"/>
                </a:cubicBezTo>
                <a:cubicBezTo>
                  <a:pt x="5407524" y="5543470"/>
                  <a:pt x="5427680" y="5547371"/>
                  <a:pt x="5441334" y="5557124"/>
                </a:cubicBezTo>
                <a:cubicBezTo>
                  <a:pt x="5474493" y="5581831"/>
                  <a:pt x="5504402" y="5611088"/>
                  <a:pt x="5536259" y="5637745"/>
                </a:cubicBezTo>
                <a:cubicBezTo>
                  <a:pt x="5547313" y="5646847"/>
                  <a:pt x="5555114" y="5660502"/>
                  <a:pt x="5548613" y="5670255"/>
                </a:cubicBezTo>
                <a:cubicBezTo>
                  <a:pt x="5529758" y="5696911"/>
                  <a:pt x="5540161" y="5726820"/>
                  <a:pt x="5534309" y="5761929"/>
                </a:cubicBezTo>
                <a:cubicBezTo>
                  <a:pt x="5513504" y="5745024"/>
                  <a:pt x="5497250" y="5728120"/>
                  <a:pt x="5481645" y="5710564"/>
                </a:cubicBezTo>
                <a:cubicBezTo>
                  <a:pt x="5475794" y="5704063"/>
                  <a:pt x="5474493" y="5692360"/>
                  <a:pt x="5472542" y="5682607"/>
                </a:cubicBezTo>
                <a:cubicBezTo>
                  <a:pt x="5466690" y="5648149"/>
                  <a:pt x="5448486" y="5631244"/>
                  <a:pt x="5414676" y="5632544"/>
                </a:cubicBezTo>
                <a:cubicBezTo>
                  <a:pt x="5400372" y="5633194"/>
                  <a:pt x="5384118" y="5642296"/>
                  <a:pt x="5371765" y="5638396"/>
                </a:cubicBezTo>
                <a:cubicBezTo>
                  <a:pt x="5359411" y="5634494"/>
                  <a:pt x="5348359" y="5619541"/>
                  <a:pt x="5339906" y="5607838"/>
                </a:cubicBezTo>
                <a:cubicBezTo>
                  <a:pt x="5323652" y="5585731"/>
                  <a:pt x="5300896" y="5596784"/>
                  <a:pt x="5281390" y="5594183"/>
                </a:cubicBezTo>
                <a:cubicBezTo>
                  <a:pt x="5258634" y="5590932"/>
                  <a:pt x="5253433" y="5608487"/>
                  <a:pt x="5241080" y="5622791"/>
                </a:cubicBezTo>
                <a:cubicBezTo>
                  <a:pt x="5216372" y="5651399"/>
                  <a:pt x="5202068" y="5682607"/>
                  <a:pt x="5188415" y="5717067"/>
                </a:cubicBezTo>
                <a:cubicBezTo>
                  <a:pt x="5181912" y="5733321"/>
                  <a:pt x="5172161" y="5745024"/>
                  <a:pt x="5184513" y="5761929"/>
                </a:cubicBezTo>
                <a:cubicBezTo>
                  <a:pt x="5186465" y="5764530"/>
                  <a:pt x="5181912" y="5774283"/>
                  <a:pt x="5178662" y="5779484"/>
                </a:cubicBezTo>
                <a:cubicBezTo>
                  <a:pt x="5175411" y="5784686"/>
                  <a:pt x="5168259" y="5787936"/>
                  <a:pt x="5165658" y="5793138"/>
                </a:cubicBezTo>
                <a:cubicBezTo>
                  <a:pt x="5155906" y="5818494"/>
                  <a:pt x="5174760" y="5847752"/>
                  <a:pt x="5208570" y="5849053"/>
                </a:cubicBezTo>
                <a:cubicBezTo>
                  <a:pt x="5243030" y="5851004"/>
                  <a:pt x="5265136" y="5868559"/>
                  <a:pt x="5288542" y="5889364"/>
                </a:cubicBezTo>
                <a:cubicBezTo>
                  <a:pt x="5302846" y="5902367"/>
                  <a:pt x="5308048" y="5915371"/>
                  <a:pt x="5306096" y="5933575"/>
                </a:cubicBezTo>
                <a:cubicBezTo>
                  <a:pt x="5304796" y="5955031"/>
                  <a:pt x="5305447" y="5975838"/>
                  <a:pt x="5305447" y="6001845"/>
                </a:cubicBezTo>
                <a:cubicBezTo>
                  <a:pt x="5279440" y="6001845"/>
                  <a:pt x="5254733" y="6005745"/>
                  <a:pt x="5233928" y="6027852"/>
                </a:cubicBezTo>
                <a:cubicBezTo>
                  <a:pt x="5212472" y="6051258"/>
                  <a:pt x="5197517" y="6072063"/>
                  <a:pt x="5202719" y="6105223"/>
                </a:cubicBezTo>
                <a:cubicBezTo>
                  <a:pt x="5211171" y="6157888"/>
                  <a:pt x="5180613" y="6191696"/>
                  <a:pt x="5143552" y="6219654"/>
                </a:cubicBezTo>
                <a:cubicBezTo>
                  <a:pt x="5135751" y="6225506"/>
                  <a:pt x="5122747" y="6225506"/>
                  <a:pt x="5126649" y="6238509"/>
                </a:cubicBezTo>
                <a:cubicBezTo>
                  <a:pt x="5134450" y="6266466"/>
                  <a:pt x="5111044" y="6272968"/>
                  <a:pt x="5096089" y="6282071"/>
                </a:cubicBezTo>
                <a:cubicBezTo>
                  <a:pt x="5075284" y="6293774"/>
                  <a:pt x="5069433" y="6267767"/>
                  <a:pt x="5056429" y="6259965"/>
                </a:cubicBezTo>
                <a:cubicBezTo>
                  <a:pt x="5053178" y="6258015"/>
                  <a:pt x="5051878" y="6253462"/>
                  <a:pt x="5046676" y="6246961"/>
                </a:cubicBezTo>
                <a:cubicBezTo>
                  <a:pt x="5057080" y="6235908"/>
                  <a:pt x="5070082" y="6224854"/>
                  <a:pt x="5077885" y="6211201"/>
                </a:cubicBezTo>
                <a:cubicBezTo>
                  <a:pt x="5088937" y="6192346"/>
                  <a:pt x="5107143" y="6178042"/>
                  <a:pt x="5089588" y="6148135"/>
                </a:cubicBezTo>
                <a:cubicBezTo>
                  <a:pt x="5074633" y="6123428"/>
                  <a:pt x="5106492" y="6081816"/>
                  <a:pt x="5141602" y="6068162"/>
                </a:cubicBezTo>
                <a:cubicBezTo>
                  <a:pt x="5167609" y="6058410"/>
                  <a:pt x="5171510" y="6046707"/>
                  <a:pt x="5155255" y="6027201"/>
                </a:cubicBezTo>
                <a:cubicBezTo>
                  <a:pt x="5151354" y="6021999"/>
                  <a:pt x="5146803" y="6017450"/>
                  <a:pt x="5141602" y="6013548"/>
                </a:cubicBezTo>
                <a:cubicBezTo>
                  <a:pt x="5122096" y="5997944"/>
                  <a:pt x="5117545" y="5973886"/>
                  <a:pt x="5129248" y="5958283"/>
                </a:cubicBezTo>
                <a:cubicBezTo>
                  <a:pt x="5148104" y="5932926"/>
                  <a:pt x="5132500" y="5923173"/>
                  <a:pt x="5116245" y="5915371"/>
                </a:cubicBezTo>
                <a:cubicBezTo>
                  <a:pt x="5066832" y="5892614"/>
                  <a:pt x="5055778" y="5847752"/>
                  <a:pt x="5049928" y="5801589"/>
                </a:cubicBezTo>
                <a:cubicBezTo>
                  <a:pt x="5047327" y="5782734"/>
                  <a:pt x="5043425" y="5770382"/>
                  <a:pt x="5026520" y="5761278"/>
                </a:cubicBezTo>
                <a:cubicBezTo>
                  <a:pt x="5017418" y="5756727"/>
                  <a:pt x="5008966" y="5751527"/>
                  <a:pt x="5001164" y="5745675"/>
                </a:cubicBezTo>
                <a:cubicBezTo>
                  <a:pt x="4994662" y="5739823"/>
                  <a:pt x="4992062" y="5736573"/>
                  <a:pt x="4982309" y="5743723"/>
                </a:cubicBezTo>
                <a:cubicBezTo>
                  <a:pt x="4965404" y="5755428"/>
                  <a:pt x="4945248" y="5764530"/>
                  <a:pt x="4928994" y="5738523"/>
                </a:cubicBezTo>
                <a:cubicBezTo>
                  <a:pt x="4924443" y="5731371"/>
                  <a:pt x="4911439" y="5728770"/>
                  <a:pt x="4904288" y="5722918"/>
                </a:cubicBezTo>
                <a:cubicBezTo>
                  <a:pt x="4896486" y="5716417"/>
                  <a:pt x="4882832" y="5706015"/>
                  <a:pt x="4884132" y="5701462"/>
                </a:cubicBezTo>
                <a:cubicBezTo>
                  <a:pt x="4894535" y="5672204"/>
                  <a:pt x="4865277" y="5662451"/>
                  <a:pt x="4857474" y="5642296"/>
                </a:cubicBezTo>
                <a:cubicBezTo>
                  <a:pt x="4841220" y="5589632"/>
                  <a:pt x="4819114" y="5580530"/>
                  <a:pt x="4757347" y="5606537"/>
                </a:cubicBezTo>
                <a:cubicBezTo>
                  <a:pt x="4757347" y="5590932"/>
                  <a:pt x="4758647" y="5580530"/>
                  <a:pt x="4757347" y="5570777"/>
                </a:cubicBezTo>
                <a:cubicBezTo>
                  <a:pt x="4753447" y="5546071"/>
                  <a:pt x="4743043" y="5541519"/>
                  <a:pt x="4716386" y="5549972"/>
                </a:cubicBezTo>
                <a:cubicBezTo>
                  <a:pt x="4690379" y="5558423"/>
                  <a:pt x="4684527" y="5555172"/>
                  <a:pt x="4680626" y="5529165"/>
                </a:cubicBezTo>
                <a:cubicBezTo>
                  <a:pt x="4675425" y="5493405"/>
                  <a:pt x="4646817" y="5467399"/>
                  <a:pt x="4611057" y="5463498"/>
                </a:cubicBezTo>
                <a:cubicBezTo>
                  <a:pt x="4591552" y="5461548"/>
                  <a:pt x="4572046" y="5453745"/>
                  <a:pt x="4552542" y="5451795"/>
                </a:cubicBezTo>
                <a:cubicBezTo>
                  <a:pt x="4533686" y="5449845"/>
                  <a:pt x="4513531" y="5454394"/>
                  <a:pt x="4495325" y="5450494"/>
                </a:cubicBezTo>
                <a:cubicBezTo>
                  <a:pt x="4476470" y="5445943"/>
                  <a:pt x="4458916" y="5434890"/>
                  <a:pt x="4442012" y="5425788"/>
                </a:cubicBezTo>
                <a:cubicBezTo>
                  <a:pt x="4426406" y="5417335"/>
                  <a:pt x="4402350" y="5420586"/>
                  <a:pt x="4397799" y="5393278"/>
                </a:cubicBezTo>
                <a:cubicBezTo>
                  <a:pt x="4396499" y="5386126"/>
                  <a:pt x="4382844" y="5379625"/>
                  <a:pt x="4374393" y="5375074"/>
                </a:cubicBezTo>
                <a:cubicBezTo>
                  <a:pt x="4354238" y="5363370"/>
                  <a:pt x="4337982" y="5352317"/>
                  <a:pt x="4334732" y="5324360"/>
                </a:cubicBezTo>
                <a:cubicBezTo>
                  <a:pt x="4332132" y="5304204"/>
                  <a:pt x="4315876" y="5283399"/>
                  <a:pt x="4292470" y="5285999"/>
                </a:cubicBezTo>
                <a:cubicBezTo>
                  <a:pt x="4251509" y="5291201"/>
                  <a:pt x="4240456" y="5259992"/>
                  <a:pt x="4235254" y="5235285"/>
                </a:cubicBezTo>
                <a:cubicBezTo>
                  <a:pt x="4229404" y="5207328"/>
                  <a:pt x="4220951" y="5194324"/>
                  <a:pt x="4191694" y="5194974"/>
                </a:cubicBezTo>
                <a:cubicBezTo>
                  <a:pt x="4182590" y="5194974"/>
                  <a:pt x="4170887" y="5190423"/>
                  <a:pt x="4165035" y="5183922"/>
                </a:cubicBezTo>
                <a:cubicBezTo>
                  <a:pt x="4150731" y="5168317"/>
                  <a:pt x="4139028" y="5163766"/>
                  <a:pt x="4124075" y="5182621"/>
                </a:cubicBezTo>
                <a:cubicBezTo>
                  <a:pt x="4122774" y="5184571"/>
                  <a:pt x="4112372" y="5181321"/>
                  <a:pt x="4107819" y="5178070"/>
                </a:cubicBezTo>
                <a:cubicBezTo>
                  <a:pt x="4105869" y="5176770"/>
                  <a:pt x="4104569" y="5168317"/>
                  <a:pt x="4105869" y="5167017"/>
                </a:cubicBezTo>
                <a:cubicBezTo>
                  <a:pt x="4137078" y="5133208"/>
                  <a:pt x="4111071" y="5110452"/>
                  <a:pt x="4087014" y="5096798"/>
                </a:cubicBezTo>
                <a:cubicBezTo>
                  <a:pt x="4069459" y="5087045"/>
                  <a:pt x="4059057" y="5079242"/>
                  <a:pt x="4051905" y="5059738"/>
                </a:cubicBezTo>
                <a:cubicBezTo>
                  <a:pt x="4041502" y="5032430"/>
                  <a:pt x="4010944" y="5046734"/>
                  <a:pt x="3988187" y="5038933"/>
                </a:cubicBezTo>
                <a:cubicBezTo>
                  <a:pt x="3994039" y="5023328"/>
                  <a:pt x="4001191" y="5010324"/>
                  <a:pt x="4002491" y="4997321"/>
                </a:cubicBezTo>
                <a:cubicBezTo>
                  <a:pt x="4005091" y="4973915"/>
                  <a:pt x="4005091" y="4951809"/>
                  <a:pt x="3981035" y="4935555"/>
                </a:cubicBezTo>
                <a:cubicBezTo>
                  <a:pt x="3958930" y="4921249"/>
                  <a:pt x="3947876" y="4900444"/>
                  <a:pt x="3951127" y="4871186"/>
                </a:cubicBezTo>
                <a:cubicBezTo>
                  <a:pt x="3953078" y="4851682"/>
                  <a:pt x="3937474" y="4834777"/>
                  <a:pt x="3949828" y="4810070"/>
                </a:cubicBezTo>
                <a:cubicBezTo>
                  <a:pt x="3958930" y="4791865"/>
                  <a:pt x="3925120" y="4761306"/>
                  <a:pt x="3901714" y="4760006"/>
                </a:cubicBezTo>
                <a:cubicBezTo>
                  <a:pt x="3882859" y="4759356"/>
                  <a:pt x="3866604" y="4759356"/>
                  <a:pt x="3850350" y="4743101"/>
                </a:cubicBezTo>
                <a:cubicBezTo>
                  <a:pt x="3839297" y="4732049"/>
                  <a:pt x="3814590" y="4735950"/>
                  <a:pt x="3800286" y="4727498"/>
                </a:cubicBezTo>
                <a:cubicBezTo>
                  <a:pt x="3784032" y="4717745"/>
                  <a:pt x="3772329" y="4701491"/>
                  <a:pt x="3759325" y="4687836"/>
                </a:cubicBezTo>
                <a:cubicBezTo>
                  <a:pt x="3758025" y="4686537"/>
                  <a:pt x="3756075" y="4683285"/>
                  <a:pt x="3754774" y="4683285"/>
                </a:cubicBezTo>
                <a:cubicBezTo>
                  <a:pt x="3712512" y="4691088"/>
                  <a:pt x="3674152" y="4665730"/>
                  <a:pt x="3631890" y="4670281"/>
                </a:cubicBezTo>
                <a:cubicBezTo>
                  <a:pt x="3626689" y="4670932"/>
                  <a:pt x="3621488" y="4676133"/>
                  <a:pt x="3616936" y="4679385"/>
                </a:cubicBezTo>
                <a:cubicBezTo>
                  <a:pt x="3593530" y="4696288"/>
                  <a:pt x="3581826" y="4726847"/>
                  <a:pt x="3549968" y="4734650"/>
                </a:cubicBezTo>
                <a:cubicBezTo>
                  <a:pt x="3546066" y="4735299"/>
                  <a:pt x="3544767" y="4748952"/>
                  <a:pt x="3543465" y="4756755"/>
                </a:cubicBezTo>
                <a:cubicBezTo>
                  <a:pt x="3536964" y="4795766"/>
                  <a:pt x="3521360" y="4810720"/>
                  <a:pt x="3482349" y="4810720"/>
                </a:cubicBezTo>
                <a:cubicBezTo>
                  <a:pt x="3464145" y="4810720"/>
                  <a:pt x="3443338" y="4815922"/>
                  <a:pt x="3429034" y="4790564"/>
                </a:cubicBezTo>
                <a:cubicBezTo>
                  <a:pt x="3436186" y="4787313"/>
                  <a:pt x="3443989" y="4785364"/>
                  <a:pt x="3450490" y="4781462"/>
                </a:cubicBezTo>
                <a:cubicBezTo>
                  <a:pt x="3464145" y="4772360"/>
                  <a:pt x="3470646" y="4758056"/>
                  <a:pt x="3465445" y="4743752"/>
                </a:cubicBezTo>
                <a:cubicBezTo>
                  <a:pt x="3460243" y="4730748"/>
                  <a:pt x="3450490" y="4718394"/>
                  <a:pt x="3431635" y="4721646"/>
                </a:cubicBezTo>
                <a:cubicBezTo>
                  <a:pt x="3425134" y="4722945"/>
                  <a:pt x="3418632" y="4722945"/>
                  <a:pt x="3412780" y="4721646"/>
                </a:cubicBezTo>
                <a:cubicBezTo>
                  <a:pt x="3393275" y="4717095"/>
                  <a:pt x="3369869" y="4717095"/>
                  <a:pt x="3356215" y="4705392"/>
                </a:cubicBezTo>
                <a:cubicBezTo>
                  <a:pt x="3341261" y="4692387"/>
                  <a:pt x="3332808" y="4668981"/>
                  <a:pt x="3326306" y="4648175"/>
                </a:cubicBezTo>
                <a:cubicBezTo>
                  <a:pt x="3323706" y="4639074"/>
                  <a:pt x="3329558" y="4622820"/>
                  <a:pt x="3336710" y="4615666"/>
                </a:cubicBezTo>
                <a:cubicBezTo>
                  <a:pt x="3348413" y="4603963"/>
                  <a:pt x="3350363" y="4591610"/>
                  <a:pt x="3351014" y="4576006"/>
                </a:cubicBezTo>
                <a:cubicBezTo>
                  <a:pt x="3351664" y="4553249"/>
                  <a:pt x="3349063" y="4534394"/>
                  <a:pt x="3321755" y="4529194"/>
                </a:cubicBezTo>
                <a:cubicBezTo>
                  <a:pt x="3314603" y="4527893"/>
                  <a:pt x="3307451" y="4520090"/>
                  <a:pt x="3302900" y="4513589"/>
                </a:cubicBezTo>
                <a:cubicBezTo>
                  <a:pt x="3296399" y="4503836"/>
                  <a:pt x="3295748" y="4492133"/>
                  <a:pt x="3311352" y="4491483"/>
                </a:cubicBezTo>
                <a:cubicBezTo>
                  <a:pt x="3351664" y="4490183"/>
                  <a:pt x="3363367" y="4452472"/>
                  <a:pt x="3388724" y="4432317"/>
                </a:cubicBezTo>
                <a:cubicBezTo>
                  <a:pt x="3390674" y="4430367"/>
                  <a:pt x="3389374" y="4423864"/>
                  <a:pt x="3388724" y="4419963"/>
                </a:cubicBezTo>
                <a:cubicBezTo>
                  <a:pt x="3388724" y="4416063"/>
                  <a:pt x="3389374" y="4408911"/>
                  <a:pt x="3388073" y="4407610"/>
                </a:cubicBezTo>
                <a:cubicBezTo>
                  <a:pt x="3354914" y="4392657"/>
                  <a:pt x="3373120" y="4352995"/>
                  <a:pt x="3351664" y="4332839"/>
                </a:cubicBezTo>
                <a:cubicBezTo>
                  <a:pt x="3344511" y="4326338"/>
                  <a:pt x="3334109" y="4323738"/>
                  <a:pt x="3321755" y="4317235"/>
                </a:cubicBezTo>
                <a:cubicBezTo>
                  <a:pt x="3330858" y="4309433"/>
                  <a:pt x="3339311" y="4303582"/>
                  <a:pt x="3346463" y="4296430"/>
                </a:cubicBezTo>
                <a:cubicBezTo>
                  <a:pt x="3352313" y="4290578"/>
                  <a:pt x="3355565" y="4291228"/>
                  <a:pt x="3364667" y="4293179"/>
                </a:cubicBezTo>
                <a:cubicBezTo>
                  <a:pt x="3400427" y="4300331"/>
                  <a:pt x="3438137" y="4311385"/>
                  <a:pt x="3472597" y="4286677"/>
                </a:cubicBezTo>
                <a:cubicBezTo>
                  <a:pt x="3528512" y="4296430"/>
                  <a:pt x="3550617" y="4269122"/>
                  <a:pt x="3556470" y="4216458"/>
                </a:cubicBezTo>
                <a:cubicBezTo>
                  <a:pt x="3558420" y="4200204"/>
                  <a:pt x="3575325" y="4185900"/>
                  <a:pt x="3586377" y="4168995"/>
                </a:cubicBezTo>
                <a:cubicBezTo>
                  <a:pt x="3601982" y="4198903"/>
                  <a:pt x="3608483" y="4230762"/>
                  <a:pt x="3644243" y="4243115"/>
                </a:cubicBezTo>
                <a:cubicBezTo>
                  <a:pt x="3664399" y="4249617"/>
                  <a:pt x="3653345" y="4273024"/>
                  <a:pt x="3657247" y="4287977"/>
                </a:cubicBezTo>
                <a:cubicBezTo>
                  <a:pt x="3661148" y="4302281"/>
                  <a:pt x="3670901" y="4312684"/>
                  <a:pt x="3688456" y="4312684"/>
                </a:cubicBezTo>
                <a:cubicBezTo>
                  <a:pt x="3706660" y="4312684"/>
                  <a:pt x="3714463" y="4302281"/>
                  <a:pt x="3720315" y="4287977"/>
                </a:cubicBezTo>
                <a:cubicBezTo>
                  <a:pt x="3721615" y="4284077"/>
                  <a:pt x="3721615" y="4279525"/>
                  <a:pt x="3720315" y="4275625"/>
                </a:cubicBezTo>
                <a:cubicBezTo>
                  <a:pt x="3713812" y="4248967"/>
                  <a:pt x="3726816" y="4230762"/>
                  <a:pt x="3746322" y="4216458"/>
                </a:cubicBezTo>
                <a:cubicBezTo>
                  <a:pt x="3765827" y="4202154"/>
                  <a:pt x="3775579" y="4182648"/>
                  <a:pt x="3771678" y="4147539"/>
                </a:cubicBezTo>
                <a:cubicBezTo>
                  <a:pt x="3782082" y="4168344"/>
                  <a:pt x="3785332" y="4178097"/>
                  <a:pt x="3791184" y="4185900"/>
                </a:cubicBezTo>
                <a:cubicBezTo>
                  <a:pt x="3817841" y="4218408"/>
                  <a:pt x="3818490" y="4217759"/>
                  <a:pt x="3852950" y="4185900"/>
                </a:cubicBezTo>
                <a:cubicBezTo>
                  <a:pt x="3871805" y="4196952"/>
                  <a:pt x="3880258" y="4222959"/>
                  <a:pt x="3912116" y="4224260"/>
                </a:cubicBezTo>
                <a:cubicBezTo>
                  <a:pt x="3910166" y="4197603"/>
                  <a:pt x="3908216" y="4172896"/>
                  <a:pt x="3906265" y="4148840"/>
                </a:cubicBezTo>
                <a:cubicBezTo>
                  <a:pt x="3905615" y="4144288"/>
                  <a:pt x="3904315" y="4139737"/>
                  <a:pt x="3903014" y="4135186"/>
                </a:cubicBezTo>
                <a:cubicBezTo>
                  <a:pt x="3909515" y="4137786"/>
                  <a:pt x="3921869" y="4139087"/>
                  <a:pt x="3922520" y="4142988"/>
                </a:cubicBezTo>
                <a:cubicBezTo>
                  <a:pt x="3926420" y="4173546"/>
                  <a:pt x="3945926" y="4161192"/>
                  <a:pt x="3958930" y="4155342"/>
                </a:cubicBezTo>
                <a:cubicBezTo>
                  <a:pt x="3974533" y="4148190"/>
                  <a:pt x="3979084" y="4126083"/>
                  <a:pt x="3970633" y="4112430"/>
                </a:cubicBezTo>
                <a:cubicBezTo>
                  <a:pt x="3966082" y="4105278"/>
                  <a:pt x="3958279" y="4100727"/>
                  <a:pt x="3953078" y="4094224"/>
                </a:cubicBezTo>
                <a:cubicBezTo>
                  <a:pt x="3949828" y="4089673"/>
                  <a:pt x="3949177" y="4083172"/>
                  <a:pt x="3944626" y="4071469"/>
                </a:cubicBezTo>
                <a:cubicBezTo>
                  <a:pt x="3975834" y="4075369"/>
                  <a:pt x="4003141" y="4059115"/>
                  <a:pt x="4031100" y="4081221"/>
                </a:cubicBezTo>
                <a:cubicBezTo>
                  <a:pt x="4036950" y="4085773"/>
                  <a:pt x="4061658" y="4080571"/>
                  <a:pt x="4063608" y="4074719"/>
                </a:cubicBezTo>
                <a:cubicBezTo>
                  <a:pt x="4074011" y="4044811"/>
                  <a:pt x="4103268" y="4053263"/>
                  <a:pt x="4119524" y="4041560"/>
                </a:cubicBezTo>
                <a:cubicBezTo>
                  <a:pt x="4142279" y="4026605"/>
                  <a:pt x="4161785" y="4015553"/>
                  <a:pt x="4187792" y="4019455"/>
                </a:cubicBezTo>
                <a:cubicBezTo>
                  <a:pt x="4211848" y="4023355"/>
                  <a:pt x="4221601" y="4007101"/>
                  <a:pt x="4235254" y="3994097"/>
                </a:cubicBezTo>
                <a:close/>
                <a:moveTo>
                  <a:pt x="3648226" y="3843500"/>
                </a:moveTo>
                <a:cubicBezTo>
                  <a:pt x="3650583" y="3842768"/>
                  <a:pt x="3654647" y="3845207"/>
                  <a:pt x="3663099" y="3848457"/>
                </a:cubicBezTo>
                <a:cubicBezTo>
                  <a:pt x="3693007" y="3860160"/>
                  <a:pt x="3724866" y="3870564"/>
                  <a:pt x="3758675" y="3864061"/>
                </a:cubicBezTo>
                <a:cubicBezTo>
                  <a:pt x="3767127" y="3862761"/>
                  <a:pt x="3775580" y="3862761"/>
                  <a:pt x="3784032" y="3864061"/>
                </a:cubicBezTo>
                <a:cubicBezTo>
                  <a:pt x="3804188" y="3866662"/>
                  <a:pt x="3811990" y="3884217"/>
                  <a:pt x="3802887" y="3903072"/>
                </a:cubicBezTo>
                <a:cubicBezTo>
                  <a:pt x="3798336" y="3912174"/>
                  <a:pt x="3794435" y="3921278"/>
                  <a:pt x="3789233" y="3929079"/>
                </a:cubicBezTo>
                <a:cubicBezTo>
                  <a:pt x="3765177" y="3964839"/>
                  <a:pt x="3765827" y="3975242"/>
                  <a:pt x="3799637" y="3999949"/>
                </a:cubicBezTo>
                <a:cubicBezTo>
                  <a:pt x="3832145" y="4023355"/>
                  <a:pt x="3866605" y="4044811"/>
                  <a:pt x="3904315" y="4069518"/>
                </a:cubicBezTo>
                <a:cubicBezTo>
                  <a:pt x="3916018" y="4057815"/>
                  <a:pt x="3930322" y="4044160"/>
                  <a:pt x="3945276" y="4029206"/>
                </a:cubicBezTo>
                <a:cubicBezTo>
                  <a:pt x="3947877" y="4035058"/>
                  <a:pt x="3951778" y="4040909"/>
                  <a:pt x="3950478" y="4042210"/>
                </a:cubicBezTo>
                <a:cubicBezTo>
                  <a:pt x="3926421" y="4067566"/>
                  <a:pt x="3918619" y="4092274"/>
                  <a:pt x="3950478" y="4117630"/>
                </a:cubicBezTo>
                <a:cubicBezTo>
                  <a:pt x="3951778" y="4118931"/>
                  <a:pt x="3948528" y="4124782"/>
                  <a:pt x="3947877" y="4129334"/>
                </a:cubicBezTo>
                <a:cubicBezTo>
                  <a:pt x="3944626" y="4128033"/>
                  <a:pt x="3941376" y="4128033"/>
                  <a:pt x="3938775" y="4126083"/>
                </a:cubicBezTo>
                <a:cubicBezTo>
                  <a:pt x="3927721" y="4118931"/>
                  <a:pt x="3921220" y="4096174"/>
                  <a:pt x="3903664" y="4109829"/>
                </a:cubicBezTo>
                <a:cubicBezTo>
                  <a:pt x="3890661" y="4119582"/>
                  <a:pt x="3865304" y="4129984"/>
                  <a:pt x="3886110" y="4155991"/>
                </a:cubicBezTo>
                <a:cubicBezTo>
                  <a:pt x="3889360" y="4159892"/>
                  <a:pt x="3887410" y="4168344"/>
                  <a:pt x="3886110" y="4174847"/>
                </a:cubicBezTo>
                <a:cubicBezTo>
                  <a:pt x="3885460" y="4176797"/>
                  <a:pt x="3878308" y="4176797"/>
                  <a:pt x="3874406" y="4178097"/>
                </a:cubicBezTo>
                <a:cubicBezTo>
                  <a:pt x="3867905" y="4135185"/>
                  <a:pt x="3852301" y="4161843"/>
                  <a:pt x="3839297" y="4173546"/>
                </a:cubicBezTo>
                <a:cubicBezTo>
                  <a:pt x="3834746" y="4177446"/>
                  <a:pt x="3830195" y="4181348"/>
                  <a:pt x="3823043" y="4186550"/>
                </a:cubicBezTo>
                <a:cubicBezTo>
                  <a:pt x="3811340" y="4172246"/>
                  <a:pt x="3801587" y="4157292"/>
                  <a:pt x="3789884" y="4145589"/>
                </a:cubicBezTo>
                <a:cubicBezTo>
                  <a:pt x="3783381" y="4139087"/>
                  <a:pt x="3771029" y="4132584"/>
                  <a:pt x="3764526" y="4135185"/>
                </a:cubicBezTo>
                <a:cubicBezTo>
                  <a:pt x="3756725" y="4137786"/>
                  <a:pt x="3746322" y="4150790"/>
                  <a:pt x="3746972" y="4158591"/>
                </a:cubicBezTo>
                <a:cubicBezTo>
                  <a:pt x="3748272" y="4181997"/>
                  <a:pt x="3742421" y="4199553"/>
                  <a:pt x="3723566" y="4213206"/>
                </a:cubicBezTo>
                <a:cubicBezTo>
                  <a:pt x="3700809" y="4230761"/>
                  <a:pt x="3686505" y="4252868"/>
                  <a:pt x="3692356" y="4286027"/>
                </a:cubicBezTo>
                <a:cubicBezTo>
                  <a:pt x="3686505" y="4255469"/>
                  <a:pt x="3666349" y="4237913"/>
                  <a:pt x="3646844" y="4219058"/>
                </a:cubicBezTo>
                <a:cubicBezTo>
                  <a:pt x="3632541" y="4204754"/>
                  <a:pt x="3616936" y="4193051"/>
                  <a:pt x="3616287" y="4167044"/>
                </a:cubicBezTo>
                <a:cubicBezTo>
                  <a:pt x="3615637" y="4145589"/>
                  <a:pt x="3590929" y="4141037"/>
                  <a:pt x="3575324" y="4156641"/>
                </a:cubicBezTo>
                <a:cubicBezTo>
                  <a:pt x="3553219" y="4178097"/>
                  <a:pt x="3530463" y="4198253"/>
                  <a:pt x="3527862" y="4232712"/>
                </a:cubicBezTo>
                <a:cubicBezTo>
                  <a:pt x="3527212" y="4242464"/>
                  <a:pt x="3516159" y="4256768"/>
                  <a:pt x="3506406" y="4259369"/>
                </a:cubicBezTo>
                <a:cubicBezTo>
                  <a:pt x="3481700" y="4266521"/>
                  <a:pt x="3455043" y="4272373"/>
                  <a:pt x="3429036" y="4272373"/>
                </a:cubicBezTo>
                <a:cubicBezTo>
                  <a:pt x="3401728" y="4272373"/>
                  <a:pt x="3366619" y="4287977"/>
                  <a:pt x="3350364" y="4251567"/>
                </a:cubicBezTo>
                <a:cubicBezTo>
                  <a:pt x="3338661" y="4226861"/>
                  <a:pt x="3310052" y="4208006"/>
                  <a:pt x="3324356" y="4177446"/>
                </a:cubicBezTo>
                <a:cubicBezTo>
                  <a:pt x="3295099" y="4152741"/>
                  <a:pt x="3273643" y="4189800"/>
                  <a:pt x="3246986" y="4178097"/>
                </a:cubicBezTo>
                <a:cubicBezTo>
                  <a:pt x="3219678" y="4166394"/>
                  <a:pt x="3217728" y="4215158"/>
                  <a:pt x="3188469" y="4208655"/>
                </a:cubicBezTo>
                <a:cubicBezTo>
                  <a:pt x="3180018" y="4195002"/>
                  <a:pt x="3194972" y="4192401"/>
                  <a:pt x="3200172" y="4186550"/>
                </a:cubicBezTo>
                <a:cubicBezTo>
                  <a:pt x="3216428" y="4168995"/>
                  <a:pt x="3233331" y="4155341"/>
                  <a:pt x="3212526" y="4128684"/>
                </a:cubicBezTo>
                <a:cubicBezTo>
                  <a:pt x="3196922" y="4108528"/>
                  <a:pt x="3230081" y="4099426"/>
                  <a:pt x="3228780" y="4081221"/>
                </a:cubicBezTo>
                <a:cubicBezTo>
                  <a:pt x="3259989" y="4067566"/>
                  <a:pt x="3285997" y="4049362"/>
                  <a:pt x="3287297" y="4010351"/>
                </a:cubicBezTo>
                <a:cubicBezTo>
                  <a:pt x="3287297" y="4005800"/>
                  <a:pt x="3295748" y="4001249"/>
                  <a:pt x="3300300" y="3996698"/>
                </a:cubicBezTo>
                <a:cubicBezTo>
                  <a:pt x="3322406" y="3977843"/>
                  <a:pt x="3338011" y="3954437"/>
                  <a:pt x="3350364" y="3927779"/>
                </a:cubicBezTo>
                <a:cubicBezTo>
                  <a:pt x="3358166" y="3913475"/>
                  <a:pt x="3372469" y="3901122"/>
                  <a:pt x="3386773" y="3884217"/>
                </a:cubicBezTo>
                <a:cubicBezTo>
                  <a:pt x="3402378" y="3897870"/>
                  <a:pt x="3414081" y="3908274"/>
                  <a:pt x="3427735" y="3921278"/>
                </a:cubicBezTo>
                <a:cubicBezTo>
                  <a:pt x="3439438" y="3909573"/>
                  <a:pt x="3447891" y="3900471"/>
                  <a:pt x="3456993" y="3892019"/>
                </a:cubicBezTo>
                <a:cubicBezTo>
                  <a:pt x="3462844" y="3886818"/>
                  <a:pt x="3469997" y="3878365"/>
                  <a:pt x="3476498" y="3877716"/>
                </a:cubicBezTo>
                <a:cubicBezTo>
                  <a:pt x="3498605" y="3877065"/>
                  <a:pt x="3520061" y="3880966"/>
                  <a:pt x="3542166" y="3886818"/>
                </a:cubicBezTo>
                <a:cubicBezTo>
                  <a:pt x="3557771" y="3891369"/>
                  <a:pt x="3580526" y="3870564"/>
                  <a:pt x="3604583" y="3880966"/>
                </a:cubicBezTo>
                <a:cubicBezTo>
                  <a:pt x="3629940" y="3892019"/>
                  <a:pt x="3638392" y="3886818"/>
                  <a:pt x="3643594" y="3857559"/>
                </a:cubicBezTo>
                <a:cubicBezTo>
                  <a:pt x="3645219" y="3848132"/>
                  <a:pt x="3645869" y="3844231"/>
                  <a:pt x="3648226" y="3843500"/>
                </a:cubicBezTo>
                <a:close/>
                <a:moveTo>
                  <a:pt x="6009131" y="3632091"/>
                </a:moveTo>
                <a:lnTo>
                  <a:pt x="6009131" y="4417630"/>
                </a:lnTo>
                <a:lnTo>
                  <a:pt x="5984637" y="4414256"/>
                </a:lnTo>
                <a:cubicBezTo>
                  <a:pt x="5970455" y="4414155"/>
                  <a:pt x="5955136" y="4415577"/>
                  <a:pt x="5938719" y="4418015"/>
                </a:cubicBezTo>
                <a:cubicBezTo>
                  <a:pt x="5952372" y="4404360"/>
                  <a:pt x="5956924" y="4399809"/>
                  <a:pt x="5961475" y="4395258"/>
                </a:cubicBezTo>
                <a:cubicBezTo>
                  <a:pt x="5975129" y="4380954"/>
                  <a:pt x="5986182" y="4368601"/>
                  <a:pt x="5954323" y="4363400"/>
                </a:cubicBezTo>
                <a:cubicBezTo>
                  <a:pt x="5947821" y="4362099"/>
                  <a:pt x="5940019" y="4349746"/>
                  <a:pt x="5939370" y="4341943"/>
                </a:cubicBezTo>
                <a:cubicBezTo>
                  <a:pt x="5939370" y="4336092"/>
                  <a:pt x="5953023" y="4331541"/>
                  <a:pt x="5958874" y="4319188"/>
                </a:cubicBezTo>
                <a:cubicBezTo>
                  <a:pt x="5960825" y="4315286"/>
                  <a:pt x="5942620" y="4301632"/>
                  <a:pt x="5932867" y="4292530"/>
                </a:cubicBezTo>
                <a:cubicBezTo>
                  <a:pt x="5920513" y="4281478"/>
                  <a:pt x="5900359" y="4295131"/>
                  <a:pt x="5888005" y="4276276"/>
                </a:cubicBezTo>
                <a:cubicBezTo>
                  <a:pt x="5882154" y="4267172"/>
                  <a:pt x="5861998" y="4261322"/>
                  <a:pt x="5850295" y="4263922"/>
                </a:cubicBezTo>
                <a:cubicBezTo>
                  <a:pt x="5815185" y="4270424"/>
                  <a:pt x="5813234" y="4239866"/>
                  <a:pt x="5808683" y="4223612"/>
                </a:cubicBezTo>
                <a:cubicBezTo>
                  <a:pt x="5796980" y="4181350"/>
                  <a:pt x="5777475" y="4149491"/>
                  <a:pt x="5735214" y="4133237"/>
                </a:cubicBezTo>
                <a:cubicBezTo>
                  <a:pt x="5728062" y="4130636"/>
                  <a:pt x="5722209" y="4122834"/>
                  <a:pt x="5715708" y="4116982"/>
                </a:cubicBezTo>
                <a:cubicBezTo>
                  <a:pt x="5734563" y="4101378"/>
                  <a:pt x="5765772" y="4105929"/>
                  <a:pt x="5770323" y="4076022"/>
                </a:cubicBezTo>
                <a:cubicBezTo>
                  <a:pt x="5770973" y="4074070"/>
                  <a:pt x="5777475" y="4071469"/>
                  <a:pt x="5780726" y="4071469"/>
                </a:cubicBezTo>
                <a:cubicBezTo>
                  <a:pt x="5833390" y="4077321"/>
                  <a:pt x="5843794" y="4037011"/>
                  <a:pt x="5857447" y="4000600"/>
                </a:cubicBezTo>
                <a:cubicBezTo>
                  <a:pt x="5860048" y="3993448"/>
                  <a:pt x="5863298" y="3985646"/>
                  <a:pt x="5867200" y="3979145"/>
                </a:cubicBezTo>
                <a:cubicBezTo>
                  <a:pt x="5884754" y="3949237"/>
                  <a:pt x="5900359" y="3920628"/>
                  <a:pt x="5897758" y="3882269"/>
                </a:cubicBezTo>
                <a:cubicBezTo>
                  <a:pt x="5896457" y="3861462"/>
                  <a:pt x="5910761" y="3834155"/>
                  <a:pt x="5927016" y="3819201"/>
                </a:cubicBezTo>
                <a:cubicBezTo>
                  <a:pt x="5947821" y="3799696"/>
                  <a:pt x="5947171" y="3779539"/>
                  <a:pt x="5947171" y="3756784"/>
                </a:cubicBezTo>
                <a:cubicBezTo>
                  <a:pt x="5947171" y="3743780"/>
                  <a:pt x="5945871" y="3730777"/>
                  <a:pt x="5947821" y="3718423"/>
                </a:cubicBezTo>
                <a:cubicBezTo>
                  <a:pt x="5948472" y="3711922"/>
                  <a:pt x="5954323" y="3702818"/>
                  <a:pt x="5958874" y="3701519"/>
                </a:cubicBezTo>
                <a:cubicBezTo>
                  <a:pt x="5982281" y="3695668"/>
                  <a:pt x="5987482" y="3679412"/>
                  <a:pt x="5985531" y="3658607"/>
                </a:cubicBezTo>
                <a:cubicBezTo>
                  <a:pt x="5984232" y="3643002"/>
                  <a:pt x="5990082" y="3639752"/>
                  <a:pt x="6005037" y="3634550"/>
                </a:cubicBezTo>
                <a:close/>
                <a:moveTo>
                  <a:pt x="4722888" y="3483709"/>
                </a:moveTo>
                <a:cubicBezTo>
                  <a:pt x="4746945" y="3486960"/>
                  <a:pt x="4770351" y="3489561"/>
                  <a:pt x="4793757" y="3494112"/>
                </a:cubicBezTo>
                <a:cubicBezTo>
                  <a:pt x="4800909" y="3495412"/>
                  <a:pt x="4808061" y="3501264"/>
                  <a:pt x="4814562" y="3505815"/>
                </a:cubicBezTo>
                <a:cubicBezTo>
                  <a:pt x="4819764" y="3509716"/>
                  <a:pt x="4823664" y="3514918"/>
                  <a:pt x="4828217" y="3518818"/>
                </a:cubicBezTo>
                <a:cubicBezTo>
                  <a:pt x="4867877" y="3477208"/>
                  <a:pt x="4870478" y="3531822"/>
                  <a:pt x="4889984" y="3542226"/>
                </a:cubicBezTo>
                <a:cubicBezTo>
                  <a:pt x="4896485" y="3545476"/>
                  <a:pt x="4906888" y="3546126"/>
                  <a:pt x="4914040" y="3544176"/>
                </a:cubicBezTo>
                <a:cubicBezTo>
                  <a:pt x="4923142" y="3542226"/>
                  <a:pt x="4931595" y="3535074"/>
                  <a:pt x="4940698" y="3531822"/>
                </a:cubicBezTo>
                <a:cubicBezTo>
                  <a:pt x="4986859" y="3516868"/>
                  <a:pt x="4986859" y="3516868"/>
                  <a:pt x="5027821" y="3538974"/>
                </a:cubicBezTo>
                <a:cubicBezTo>
                  <a:pt x="5016768" y="3585137"/>
                  <a:pt x="5034323" y="3626099"/>
                  <a:pt x="5052528" y="3667709"/>
                </a:cubicBezTo>
                <a:cubicBezTo>
                  <a:pt x="5062931" y="3691115"/>
                  <a:pt x="5071383" y="3715823"/>
                  <a:pt x="5075934" y="3741180"/>
                </a:cubicBezTo>
                <a:cubicBezTo>
                  <a:pt x="5077884" y="3750283"/>
                  <a:pt x="5068131" y="3763936"/>
                  <a:pt x="5059680" y="3771738"/>
                </a:cubicBezTo>
                <a:cubicBezTo>
                  <a:pt x="5056428" y="3774988"/>
                  <a:pt x="5042775" y="3768487"/>
                  <a:pt x="5034323" y="3763936"/>
                </a:cubicBezTo>
                <a:cubicBezTo>
                  <a:pt x="5027171" y="3760685"/>
                  <a:pt x="5021970" y="3752233"/>
                  <a:pt x="5014818" y="3749632"/>
                </a:cubicBezTo>
                <a:cubicBezTo>
                  <a:pt x="4998562" y="3744430"/>
                  <a:pt x="4984909" y="3752883"/>
                  <a:pt x="4978408" y="3766537"/>
                </a:cubicBezTo>
                <a:cubicBezTo>
                  <a:pt x="4975807" y="3772388"/>
                  <a:pt x="4981659" y="3784741"/>
                  <a:pt x="4986859" y="3791893"/>
                </a:cubicBezTo>
                <a:cubicBezTo>
                  <a:pt x="4992712" y="3800346"/>
                  <a:pt x="5003115" y="3806197"/>
                  <a:pt x="5008315" y="3815299"/>
                </a:cubicBezTo>
                <a:cubicBezTo>
                  <a:pt x="5011566" y="3820501"/>
                  <a:pt x="5010916" y="3830254"/>
                  <a:pt x="5008315" y="3836756"/>
                </a:cubicBezTo>
                <a:cubicBezTo>
                  <a:pt x="5002464" y="3853660"/>
                  <a:pt x="4986210" y="3871215"/>
                  <a:pt x="4989460" y="3885519"/>
                </a:cubicBezTo>
                <a:cubicBezTo>
                  <a:pt x="5001164" y="3936233"/>
                  <a:pt x="4967355" y="3967442"/>
                  <a:pt x="4944598" y="4001900"/>
                </a:cubicBezTo>
                <a:cubicBezTo>
                  <a:pt x="4934845" y="4016206"/>
                  <a:pt x="4911439" y="4026607"/>
                  <a:pt x="4893234" y="4028558"/>
                </a:cubicBezTo>
                <a:cubicBezTo>
                  <a:pt x="4866577" y="4031809"/>
                  <a:pt x="4841870" y="4035710"/>
                  <a:pt x="4819764" y="4051965"/>
                </a:cubicBezTo>
                <a:cubicBezTo>
                  <a:pt x="4800909" y="4066269"/>
                  <a:pt x="4772952" y="4043512"/>
                  <a:pt x="4755396" y="4065619"/>
                </a:cubicBezTo>
                <a:cubicBezTo>
                  <a:pt x="4743043" y="4081873"/>
                  <a:pt x="4730040" y="4097478"/>
                  <a:pt x="4719637" y="4114381"/>
                </a:cubicBezTo>
                <a:cubicBezTo>
                  <a:pt x="4703383" y="4139088"/>
                  <a:pt x="4675425" y="4138438"/>
                  <a:pt x="4657220" y="4130637"/>
                </a:cubicBezTo>
                <a:cubicBezTo>
                  <a:pt x="4611058" y="4111131"/>
                  <a:pt x="4558392" y="4115032"/>
                  <a:pt x="4514832" y="4087725"/>
                </a:cubicBezTo>
                <a:cubicBezTo>
                  <a:pt x="4486873" y="4070170"/>
                  <a:pt x="4463467" y="4081873"/>
                  <a:pt x="4442662" y="4111782"/>
                </a:cubicBezTo>
                <a:cubicBezTo>
                  <a:pt x="4429008" y="4095526"/>
                  <a:pt x="4417304" y="4081222"/>
                  <a:pt x="4404301" y="4066269"/>
                </a:cubicBezTo>
                <a:cubicBezTo>
                  <a:pt x="4397149" y="4070170"/>
                  <a:pt x="4392598" y="4073421"/>
                  <a:pt x="4386746" y="4075371"/>
                </a:cubicBezTo>
                <a:cubicBezTo>
                  <a:pt x="4370492" y="4081873"/>
                  <a:pt x="4352936" y="4093576"/>
                  <a:pt x="4337333" y="4092276"/>
                </a:cubicBezTo>
                <a:cubicBezTo>
                  <a:pt x="4326279" y="4090975"/>
                  <a:pt x="4318478" y="4070170"/>
                  <a:pt x="4307424" y="4059766"/>
                </a:cubicBezTo>
                <a:cubicBezTo>
                  <a:pt x="4286619" y="4038961"/>
                  <a:pt x="4264512" y="4020757"/>
                  <a:pt x="4270365" y="3984997"/>
                </a:cubicBezTo>
                <a:cubicBezTo>
                  <a:pt x="4272315" y="3971342"/>
                  <a:pt x="4245657" y="3964841"/>
                  <a:pt x="4232004" y="3975244"/>
                </a:cubicBezTo>
                <a:cubicBezTo>
                  <a:pt x="4225503" y="3980444"/>
                  <a:pt x="4217700" y="3992798"/>
                  <a:pt x="4213800" y="3991498"/>
                </a:cubicBezTo>
                <a:cubicBezTo>
                  <a:pt x="4170888" y="3979145"/>
                  <a:pt x="4140329" y="4011653"/>
                  <a:pt x="4102619" y="4018156"/>
                </a:cubicBezTo>
                <a:cubicBezTo>
                  <a:pt x="4094816" y="4019456"/>
                  <a:pt x="4086365" y="4021406"/>
                  <a:pt x="4079863" y="4025308"/>
                </a:cubicBezTo>
                <a:cubicBezTo>
                  <a:pt x="4066859" y="4033109"/>
                  <a:pt x="4056456" y="4047413"/>
                  <a:pt x="4043453" y="4050014"/>
                </a:cubicBezTo>
                <a:cubicBezTo>
                  <a:pt x="4028498" y="4053265"/>
                  <a:pt x="4011594" y="4044163"/>
                  <a:pt x="3995990" y="4043512"/>
                </a:cubicBezTo>
                <a:cubicBezTo>
                  <a:pt x="3982336" y="4042862"/>
                  <a:pt x="3982336" y="4035061"/>
                  <a:pt x="3977135" y="4025308"/>
                </a:cubicBezTo>
                <a:cubicBezTo>
                  <a:pt x="3961530" y="3998000"/>
                  <a:pt x="3953728" y="3998650"/>
                  <a:pt x="3930322" y="4020757"/>
                </a:cubicBezTo>
                <a:cubicBezTo>
                  <a:pt x="3922519" y="4027909"/>
                  <a:pt x="3916018" y="4036360"/>
                  <a:pt x="3909516" y="4044163"/>
                </a:cubicBezTo>
                <a:cubicBezTo>
                  <a:pt x="3876358" y="4007752"/>
                  <a:pt x="3821092" y="4002551"/>
                  <a:pt x="3798986" y="3954438"/>
                </a:cubicBezTo>
                <a:cubicBezTo>
                  <a:pt x="3810689" y="3936884"/>
                  <a:pt x="3821092" y="3917378"/>
                  <a:pt x="3834746" y="3899823"/>
                </a:cubicBezTo>
                <a:cubicBezTo>
                  <a:pt x="3841898" y="3890721"/>
                  <a:pt x="3852950" y="3879018"/>
                  <a:pt x="3863353" y="3877716"/>
                </a:cubicBezTo>
                <a:cubicBezTo>
                  <a:pt x="3884809" y="3875766"/>
                  <a:pt x="3870505" y="3897222"/>
                  <a:pt x="3877007" y="3905024"/>
                </a:cubicBezTo>
                <a:cubicBezTo>
                  <a:pt x="3890011" y="3921929"/>
                  <a:pt x="3904965" y="3936884"/>
                  <a:pt x="3919918" y="3951187"/>
                </a:cubicBezTo>
                <a:cubicBezTo>
                  <a:pt x="3922519" y="3953788"/>
                  <a:pt x="3931623" y="3951837"/>
                  <a:pt x="3936823" y="3949886"/>
                </a:cubicBezTo>
                <a:cubicBezTo>
                  <a:pt x="3940725" y="3948587"/>
                  <a:pt x="3942675" y="3944036"/>
                  <a:pt x="3945925" y="3941435"/>
                </a:cubicBezTo>
                <a:cubicBezTo>
                  <a:pt x="3964782" y="3925181"/>
                  <a:pt x="3954378" y="3879668"/>
                  <a:pt x="3998591" y="3890070"/>
                </a:cubicBezTo>
                <a:cubicBezTo>
                  <a:pt x="4014845" y="3916077"/>
                  <a:pt x="4054505" y="3886819"/>
                  <a:pt x="4070110" y="3921279"/>
                </a:cubicBezTo>
                <a:cubicBezTo>
                  <a:pt x="4075961" y="3934932"/>
                  <a:pt x="4097417" y="3933632"/>
                  <a:pt x="4107820" y="3919979"/>
                </a:cubicBezTo>
                <a:cubicBezTo>
                  <a:pt x="4131226" y="3888120"/>
                  <a:pt x="4178689" y="3899172"/>
                  <a:pt x="4201446" y="3866013"/>
                </a:cubicBezTo>
                <a:cubicBezTo>
                  <a:pt x="4202746" y="3863413"/>
                  <a:pt x="4211199" y="3862113"/>
                  <a:pt x="4212499" y="3864063"/>
                </a:cubicBezTo>
                <a:cubicBezTo>
                  <a:pt x="4239156" y="3893321"/>
                  <a:pt x="4252160" y="3865364"/>
                  <a:pt x="4267113" y="3850410"/>
                </a:cubicBezTo>
                <a:cubicBezTo>
                  <a:pt x="4279467" y="3838056"/>
                  <a:pt x="4289220" y="3831555"/>
                  <a:pt x="4303523" y="3847809"/>
                </a:cubicBezTo>
                <a:cubicBezTo>
                  <a:pt x="4306124" y="3851059"/>
                  <a:pt x="4319778" y="3848459"/>
                  <a:pt x="4324329" y="3844558"/>
                </a:cubicBezTo>
                <a:cubicBezTo>
                  <a:pt x="4337983" y="3832204"/>
                  <a:pt x="4347736" y="3839356"/>
                  <a:pt x="4355537" y="3850410"/>
                </a:cubicBezTo>
                <a:cubicBezTo>
                  <a:pt x="4368541" y="3867965"/>
                  <a:pt x="4380244" y="3886169"/>
                  <a:pt x="4395199" y="3907625"/>
                </a:cubicBezTo>
                <a:cubicBezTo>
                  <a:pt x="4408202" y="3887469"/>
                  <a:pt x="4419905" y="3873165"/>
                  <a:pt x="4426407" y="3856261"/>
                </a:cubicBezTo>
                <a:cubicBezTo>
                  <a:pt x="4429657" y="3848459"/>
                  <a:pt x="4427057" y="3832855"/>
                  <a:pt x="4421206" y="3827653"/>
                </a:cubicBezTo>
                <a:cubicBezTo>
                  <a:pt x="4406251" y="3813349"/>
                  <a:pt x="4403651" y="3797095"/>
                  <a:pt x="4399750" y="3778240"/>
                </a:cubicBezTo>
                <a:cubicBezTo>
                  <a:pt x="4396499" y="3761986"/>
                  <a:pt x="4378945" y="3748982"/>
                  <a:pt x="4367242" y="3734678"/>
                </a:cubicBezTo>
                <a:cubicBezTo>
                  <a:pt x="4359439" y="3724925"/>
                  <a:pt x="4359439" y="3717773"/>
                  <a:pt x="4373092" y="3710621"/>
                </a:cubicBezTo>
                <a:cubicBezTo>
                  <a:pt x="4399750" y="3697618"/>
                  <a:pt x="4433559" y="3697618"/>
                  <a:pt x="4451113" y="3667709"/>
                </a:cubicBezTo>
                <a:cubicBezTo>
                  <a:pt x="4455015" y="3660557"/>
                  <a:pt x="4462167" y="3655356"/>
                  <a:pt x="4464768" y="3647555"/>
                </a:cubicBezTo>
                <a:cubicBezTo>
                  <a:pt x="4473220" y="3621546"/>
                  <a:pt x="4488174" y="3601392"/>
                  <a:pt x="4515482" y="3596840"/>
                </a:cubicBezTo>
                <a:cubicBezTo>
                  <a:pt x="4531086" y="3593589"/>
                  <a:pt x="4526535" y="3582537"/>
                  <a:pt x="4531736" y="3575385"/>
                </a:cubicBezTo>
                <a:cubicBezTo>
                  <a:pt x="4538888" y="3565632"/>
                  <a:pt x="4551242" y="3568883"/>
                  <a:pt x="4555142" y="3580586"/>
                </a:cubicBezTo>
                <a:cubicBezTo>
                  <a:pt x="4566845" y="3613095"/>
                  <a:pt x="4566195" y="3611795"/>
                  <a:pt x="4592202" y="3603992"/>
                </a:cubicBezTo>
                <a:cubicBezTo>
                  <a:pt x="4612358" y="3597490"/>
                  <a:pt x="4631863" y="3580586"/>
                  <a:pt x="4655269" y="3595539"/>
                </a:cubicBezTo>
                <a:cubicBezTo>
                  <a:pt x="4657220" y="3596840"/>
                  <a:pt x="4665673" y="3594890"/>
                  <a:pt x="4666323" y="3592940"/>
                </a:cubicBezTo>
                <a:cubicBezTo>
                  <a:pt x="4681276" y="3555879"/>
                  <a:pt x="4731990" y="3537675"/>
                  <a:pt x="4721587" y="3487611"/>
                </a:cubicBezTo>
                <a:cubicBezTo>
                  <a:pt x="4718986" y="3486310"/>
                  <a:pt x="4721587" y="3484360"/>
                  <a:pt x="4722888" y="3483709"/>
                </a:cubicBezTo>
                <a:close/>
                <a:moveTo>
                  <a:pt x="5787145" y="3468429"/>
                </a:moveTo>
                <a:cubicBezTo>
                  <a:pt x="5797955" y="3470542"/>
                  <a:pt x="5808357" y="3476881"/>
                  <a:pt x="5817785" y="3483708"/>
                </a:cubicBezTo>
                <a:cubicBezTo>
                  <a:pt x="5830789" y="3493460"/>
                  <a:pt x="5839241" y="3509716"/>
                  <a:pt x="5847043" y="3520118"/>
                </a:cubicBezTo>
                <a:cubicBezTo>
                  <a:pt x="5866549" y="3512317"/>
                  <a:pt x="5879552" y="3510365"/>
                  <a:pt x="5888005" y="3503213"/>
                </a:cubicBezTo>
                <a:cubicBezTo>
                  <a:pt x="5902958" y="3490861"/>
                  <a:pt x="5911411" y="3489560"/>
                  <a:pt x="5929615" y="3502564"/>
                </a:cubicBezTo>
                <a:cubicBezTo>
                  <a:pt x="5944570" y="3513292"/>
                  <a:pt x="5961149" y="3522069"/>
                  <a:pt x="5978216" y="3530115"/>
                </a:cubicBezTo>
                <a:lnTo>
                  <a:pt x="6009131" y="3544012"/>
                </a:lnTo>
                <a:lnTo>
                  <a:pt x="6009131" y="3602564"/>
                </a:lnTo>
                <a:lnTo>
                  <a:pt x="6003086" y="3604641"/>
                </a:lnTo>
                <a:cubicBezTo>
                  <a:pt x="5970576" y="3604641"/>
                  <a:pt x="5957574" y="3618295"/>
                  <a:pt x="5958874" y="3650154"/>
                </a:cubicBezTo>
                <a:cubicBezTo>
                  <a:pt x="5959524" y="3658605"/>
                  <a:pt x="5953023" y="3670959"/>
                  <a:pt x="5945871" y="3676161"/>
                </a:cubicBezTo>
                <a:cubicBezTo>
                  <a:pt x="5921164" y="3693065"/>
                  <a:pt x="5919864" y="3717122"/>
                  <a:pt x="5921164" y="3743129"/>
                </a:cubicBezTo>
                <a:cubicBezTo>
                  <a:pt x="5922463" y="3770437"/>
                  <a:pt x="5917912" y="3792542"/>
                  <a:pt x="5899057" y="3817900"/>
                </a:cubicBezTo>
                <a:cubicBezTo>
                  <a:pt x="5883454" y="3838705"/>
                  <a:pt x="5861998" y="3866662"/>
                  <a:pt x="5869150" y="3901122"/>
                </a:cubicBezTo>
                <a:cubicBezTo>
                  <a:pt x="5871100" y="3909574"/>
                  <a:pt x="5863298" y="3919326"/>
                  <a:pt x="5860697" y="3929079"/>
                </a:cubicBezTo>
                <a:cubicBezTo>
                  <a:pt x="5852245" y="3957687"/>
                  <a:pt x="5833390" y="3981094"/>
                  <a:pt x="5827538" y="4011652"/>
                </a:cubicBezTo>
                <a:cubicBezTo>
                  <a:pt x="5825588" y="4022705"/>
                  <a:pt x="5821036" y="4051313"/>
                  <a:pt x="5791128" y="4042211"/>
                </a:cubicBezTo>
                <a:cubicBezTo>
                  <a:pt x="5783976" y="4039610"/>
                  <a:pt x="5768372" y="4045462"/>
                  <a:pt x="5764470" y="4052614"/>
                </a:cubicBezTo>
                <a:cubicBezTo>
                  <a:pt x="5744966" y="4084472"/>
                  <a:pt x="5715057" y="4079920"/>
                  <a:pt x="5685799" y="4079920"/>
                </a:cubicBezTo>
                <a:cubicBezTo>
                  <a:pt x="5668894" y="4079920"/>
                  <a:pt x="5651340" y="4081871"/>
                  <a:pt x="5634436" y="4079271"/>
                </a:cubicBezTo>
                <a:cubicBezTo>
                  <a:pt x="5598025" y="4074070"/>
                  <a:pt x="5570717" y="4085773"/>
                  <a:pt x="5546011" y="4114380"/>
                </a:cubicBezTo>
                <a:cubicBezTo>
                  <a:pt x="5532357" y="4129984"/>
                  <a:pt x="5508302" y="4135186"/>
                  <a:pt x="5490096" y="4146889"/>
                </a:cubicBezTo>
                <a:cubicBezTo>
                  <a:pt x="5471891" y="4158593"/>
                  <a:pt x="5463438" y="4184600"/>
                  <a:pt x="5434181" y="4183299"/>
                </a:cubicBezTo>
                <a:cubicBezTo>
                  <a:pt x="5425078" y="4182648"/>
                  <a:pt x="5415325" y="4197603"/>
                  <a:pt x="5405572" y="4205405"/>
                </a:cubicBezTo>
                <a:cubicBezTo>
                  <a:pt x="5389318" y="4217759"/>
                  <a:pt x="5373714" y="4230113"/>
                  <a:pt x="5356159" y="4241165"/>
                </a:cubicBezTo>
                <a:cubicBezTo>
                  <a:pt x="5349658" y="4245066"/>
                  <a:pt x="5339254" y="4248317"/>
                  <a:pt x="5332753" y="4245066"/>
                </a:cubicBezTo>
                <a:cubicBezTo>
                  <a:pt x="5318449" y="4238564"/>
                  <a:pt x="5305445" y="4228811"/>
                  <a:pt x="5291792" y="4220360"/>
                </a:cubicBezTo>
                <a:cubicBezTo>
                  <a:pt x="5278138" y="4239865"/>
                  <a:pt x="5263835" y="4224260"/>
                  <a:pt x="5251481" y="4219709"/>
                </a:cubicBezTo>
                <a:cubicBezTo>
                  <a:pt x="5225474" y="4210607"/>
                  <a:pt x="5198817" y="4200854"/>
                  <a:pt x="5176710" y="4184600"/>
                </a:cubicBezTo>
                <a:cubicBezTo>
                  <a:pt x="5152654" y="4167695"/>
                  <a:pt x="5133148" y="4143639"/>
                  <a:pt x="5112993" y="4122183"/>
                </a:cubicBezTo>
                <a:cubicBezTo>
                  <a:pt x="5095438" y="4103328"/>
                  <a:pt x="5078533" y="4087072"/>
                  <a:pt x="5048626" y="4091624"/>
                </a:cubicBezTo>
                <a:cubicBezTo>
                  <a:pt x="5023919" y="4095525"/>
                  <a:pt x="4998562" y="4060415"/>
                  <a:pt x="4974506" y="4087072"/>
                </a:cubicBezTo>
                <a:cubicBezTo>
                  <a:pt x="4941347" y="4122832"/>
                  <a:pt x="4893884" y="4148840"/>
                  <a:pt x="4884781" y="4202805"/>
                </a:cubicBezTo>
                <a:cubicBezTo>
                  <a:pt x="4878930" y="4238564"/>
                  <a:pt x="4852272" y="4258720"/>
                  <a:pt x="4829515" y="4282126"/>
                </a:cubicBezTo>
                <a:cubicBezTo>
                  <a:pt x="4814562" y="4297079"/>
                  <a:pt x="4795057" y="4309433"/>
                  <a:pt x="4820413" y="4332839"/>
                </a:cubicBezTo>
                <a:cubicBezTo>
                  <a:pt x="4824315" y="4336091"/>
                  <a:pt x="4823014" y="4351045"/>
                  <a:pt x="4818463" y="4356247"/>
                </a:cubicBezTo>
                <a:cubicBezTo>
                  <a:pt x="4810010" y="4367950"/>
                  <a:pt x="4800908" y="4360147"/>
                  <a:pt x="4792456" y="4352345"/>
                </a:cubicBezTo>
                <a:cubicBezTo>
                  <a:pt x="4788555" y="4349095"/>
                  <a:pt x="4780753" y="4348444"/>
                  <a:pt x="4774901" y="4348444"/>
                </a:cubicBezTo>
                <a:cubicBezTo>
                  <a:pt x="4748894" y="4348444"/>
                  <a:pt x="4723537" y="4341292"/>
                  <a:pt x="4704032" y="4328288"/>
                </a:cubicBezTo>
                <a:cubicBezTo>
                  <a:pt x="4691028" y="4319836"/>
                  <a:pt x="4672823" y="4314635"/>
                  <a:pt x="4668272" y="4332190"/>
                </a:cubicBezTo>
                <a:cubicBezTo>
                  <a:pt x="4659819" y="4364049"/>
                  <a:pt x="4637714" y="4361447"/>
                  <a:pt x="4614957" y="4361447"/>
                </a:cubicBezTo>
                <a:cubicBezTo>
                  <a:pt x="4600653" y="4363399"/>
                  <a:pt x="4585699" y="4363399"/>
                  <a:pt x="4568145" y="4363399"/>
                </a:cubicBezTo>
                <a:cubicBezTo>
                  <a:pt x="4562943" y="4344544"/>
                  <a:pt x="4558392" y="4325687"/>
                  <a:pt x="4552540" y="4306183"/>
                </a:cubicBezTo>
                <a:cubicBezTo>
                  <a:pt x="4548640" y="4293179"/>
                  <a:pt x="4547989" y="4273673"/>
                  <a:pt x="4538887" y="4267823"/>
                </a:cubicBezTo>
                <a:cubicBezTo>
                  <a:pt x="4514180" y="4251568"/>
                  <a:pt x="4521332" y="4233363"/>
                  <a:pt x="4526533" y="4211907"/>
                </a:cubicBezTo>
                <a:cubicBezTo>
                  <a:pt x="4529785" y="4198903"/>
                  <a:pt x="4532384" y="4180049"/>
                  <a:pt x="4507028" y="4181999"/>
                </a:cubicBezTo>
                <a:cubicBezTo>
                  <a:pt x="4505728" y="4181999"/>
                  <a:pt x="4499876" y="4168345"/>
                  <a:pt x="4501826" y="4166394"/>
                </a:cubicBezTo>
                <a:cubicBezTo>
                  <a:pt x="4515481" y="4151440"/>
                  <a:pt x="4524583" y="4131285"/>
                  <a:pt x="4549939" y="4131934"/>
                </a:cubicBezTo>
                <a:cubicBezTo>
                  <a:pt x="4590901" y="4132585"/>
                  <a:pt x="4629912" y="4142988"/>
                  <a:pt x="4668921" y="4154041"/>
                </a:cubicBezTo>
                <a:cubicBezTo>
                  <a:pt x="4687127" y="4159242"/>
                  <a:pt x="4700130" y="4159893"/>
                  <a:pt x="4713134" y="4144938"/>
                </a:cubicBezTo>
                <a:cubicBezTo>
                  <a:pt x="4722887" y="4133886"/>
                  <a:pt x="4733939" y="4123483"/>
                  <a:pt x="4744343" y="4113081"/>
                </a:cubicBezTo>
                <a:cubicBezTo>
                  <a:pt x="4761897" y="4095525"/>
                  <a:pt x="4776851" y="4072118"/>
                  <a:pt x="4808060" y="4081222"/>
                </a:cubicBezTo>
                <a:cubicBezTo>
                  <a:pt x="4845771" y="4057165"/>
                  <a:pt x="4889982" y="4051963"/>
                  <a:pt x="4931594" y="4040911"/>
                </a:cubicBezTo>
                <a:cubicBezTo>
                  <a:pt x="4956950" y="4034408"/>
                  <a:pt x="4962803" y="4006451"/>
                  <a:pt x="4981007" y="3992147"/>
                </a:cubicBezTo>
                <a:cubicBezTo>
                  <a:pt x="5006364" y="3972641"/>
                  <a:pt x="5018717" y="3948585"/>
                  <a:pt x="5013515" y="3916076"/>
                </a:cubicBezTo>
                <a:cubicBezTo>
                  <a:pt x="5010265" y="3897871"/>
                  <a:pt x="5016116" y="3880967"/>
                  <a:pt x="5025218" y="3863412"/>
                </a:cubicBezTo>
                <a:cubicBezTo>
                  <a:pt x="5044724" y="3826351"/>
                  <a:pt x="5043424" y="3825052"/>
                  <a:pt x="5015466" y="3795793"/>
                </a:cubicBezTo>
                <a:cubicBezTo>
                  <a:pt x="5010916" y="3791242"/>
                  <a:pt x="5006364" y="3786691"/>
                  <a:pt x="5001812" y="3782140"/>
                </a:cubicBezTo>
                <a:cubicBezTo>
                  <a:pt x="5001163" y="3781489"/>
                  <a:pt x="5003114" y="3779539"/>
                  <a:pt x="5003763" y="3777589"/>
                </a:cubicBezTo>
                <a:cubicBezTo>
                  <a:pt x="5028470" y="3765235"/>
                  <a:pt x="5031721" y="3797744"/>
                  <a:pt x="5055127" y="3800995"/>
                </a:cubicBezTo>
                <a:cubicBezTo>
                  <a:pt x="5062930" y="3793843"/>
                  <a:pt x="5072683" y="3784090"/>
                  <a:pt x="5083735" y="3774988"/>
                </a:cubicBezTo>
                <a:cubicBezTo>
                  <a:pt x="5103241" y="3758083"/>
                  <a:pt x="5115594" y="3740528"/>
                  <a:pt x="5091538" y="3717122"/>
                </a:cubicBezTo>
                <a:cubicBezTo>
                  <a:pt x="5088937" y="3715172"/>
                  <a:pt x="5091538" y="3704118"/>
                  <a:pt x="5094788" y="3700868"/>
                </a:cubicBezTo>
                <a:cubicBezTo>
                  <a:pt x="5098039" y="3697616"/>
                  <a:pt x="5107792" y="3697616"/>
                  <a:pt x="5111043" y="3700217"/>
                </a:cubicBezTo>
                <a:cubicBezTo>
                  <a:pt x="5122746" y="3709319"/>
                  <a:pt x="5132499" y="3721023"/>
                  <a:pt x="5142901" y="3731426"/>
                </a:cubicBezTo>
                <a:cubicBezTo>
                  <a:pt x="5163057" y="3751582"/>
                  <a:pt x="5181261" y="3780190"/>
                  <a:pt x="5215071" y="3749630"/>
                </a:cubicBezTo>
                <a:cubicBezTo>
                  <a:pt x="5218322" y="3746380"/>
                  <a:pt x="5230025" y="3746380"/>
                  <a:pt x="5233275" y="3749630"/>
                </a:cubicBezTo>
                <a:cubicBezTo>
                  <a:pt x="5254732" y="3772387"/>
                  <a:pt x="5267735" y="3755482"/>
                  <a:pt x="5284640" y="3741829"/>
                </a:cubicBezTo>
                <a:cubicBezTo>
                  <a:pt x="5291792" y="3735977"/>
                  <a:pt x="5309998" y="3735977"/>
                  <a:pt x="5317799" y="3741179"/>
                </a:cubicBezTo>
                <a:cubicBezTo>
                  <a:pt x="5332103" y="3750931"/>
                  <a:pt x="5345107" y="3754183"/>
                  <a:pt x="5357460" y="3743129"/>
                </a:cubicBezTo>
                <a:cubicBezTo>
                  <a:pt x="5370463" y="3731426"/>
                  <a:pt x="5390619" y="3721673"/>
                  <a:pt x="5384767" y="3696967"/>
                </a:cubicBezTo>
                <a:cubicBezTo>
                  <a:pt x="5379565" y="3672911"/>
                  <a:pt x="5393220" y="3654054"/>
                  <a:pt x="5402973" y="3633249"/>
                </a:cubicBezTo>
                <a:cubicBezTo>
                  <a:pt x="5415325" y="3633249"/>
                  <a:pt x="5427679" y="3632598"/>
                  <a:pt x="5440032" y="3633249"/>
                </a:cubicBezTo>
                <a:cubicBezTo>
                  <a:pt x="5457587" y="3634549"/>
                  <a:pt x="5472542" y="3632598"/>
                  <a:pt x="5484894" y="3616344"/>
                </a:cubicBezTo>
                <a:cubicBezTo>
                  <a:pt x="5499198" y="3597489"/>
                  <a:pt x="5514803" y="3583836"/>
                  <a:pt x="5542760" y="3603342"/>
                </a:cubicBezTo>
                <a:cubicBezTo>
                  <a:pt x="5559014" y="3614394"/>
                  <a:pt x="5583721" y="3612444"/>
                  <a:pt x="5598025" y="3591637"/>
                </a:cubicBezTo>
                <a:cubicBezTo>
                  <a:pt x="5613629" y="3570832"/>
                  <a:pt x="5640286" y="3560430"/>
                  <a:pt x="5642887" y="3525970"/>
                </a:cubicBezTo>
                <a:cubicBezTo>
                  <a:pt x="5644188" y="3509065"/>
                  <a:pt x="5666295" y="3488260"/>
                  <a:pt x="5695552" y="3490861"/>
                </a:cubicBezTo>
                <a:cubicBezTo>
                  <a:pt x="5715708" y="3492811"/>
                  <a:pt x="5736513" y="3494761"/>
                  <a:pt x="5754068" y="3478507"/>
                </a:cubicBezTo>
                <a:cubicBezTo>
                  <a:pt x="5765121" y="3468429"/>
                  <a:pt x="5776336" y="3466316"/>
                  <a:pt x="5787145" y="3468429"/>
                </a:cubicBezTo>
                <a:close/>
                <a:moveTo>
                  <a:pt x="6009131" y="3311223"/>
                </a:moveTo>
                <a:lnTo>
                  <a:pt x="6009131" y="3521162"/>
                </a:lnTo>
                <a:lnTo>
                  <a:pt x="5971878" y="3506464"/>
                </a:lnTo>
                <a:cubicBezTo>
                  <a:pt x="5956923" y="3502562"/>
                  <a:pt x="5946521" y="3481757"/>
                  <a:pt x="5934818" y="3468104"/>
                </a:cubicBezTo>
                <a:cubicBezTo>
                  <a:pt x="5927016" y="3459001"/>
                  <a:pt x="5919864" y="3448598"/>
                  <a:pt x="5910111" y="3436244"/>
                </a:cubicBezTo>
                <a:cubicBezTo>
                  <a:pt x="5928966" y="3416090"/>
                  <a:pt x="5958224" y="3397884"/>
                  <a:pt x="5947821" y="3360174"/>
                </a:cubicBezTo>
                <a:cubicBezTo>
                  <a:pt x="5943270" y="3342619"/>
                  <a:pt x="5958224" y="3329616"/>
                  <a:pt x="5971878" y="3329616"/>
                </a:cubicBezTo>
                <a:cubicBezTo>
                  <a:pt x="5984881" y="3329941"/>
                  <a:pt x="5993821" y="3325064"/>
                  <a:pt x="6001542" y="3318481"/>
                </a:cubicBezTo>
                <a:close/>
                <a:moveTo>
                  <a:pt x="5777982" y="3261663"/>
                </a:moveTo>
                <a:cubicBezTo>
                  <a:pt x="5788162" y="3262364"/>
                  <a:pt x="5798280" y="3263949"/>
                  <a:pt x="5808033" y="3265899"/>
                </a:cubicBezTo>
                <a:cubicBezTo>
                  <a:pt x="5850294" y="3274351"/>
                  <a:pt x="5894506" y="3276952"/>
                  <a:pt x="5933517" y="3301659"/>
                </a:cubicBezTo>
                <a:cubicBezTo>
                  <a:pt x="5950421" y="3312062"/>
                  <a:pt x="5947171" y="3317913"/>
                  <a:pt x="5938068" y="3328965"/>
                </a:cubicBezTo>
                <a:cubicBezTo>
                  <a:pt x="5934167" y="3333517"/>
                  <a:pt x="5926365" y="3337418"/>
                  <a:pt x="5925065" y="3342620"/>
                </a:cubicBezTo>
                <a:cubicBezTo>
                  <a:pt x="5920514" y="3362126"/>
                  <a:pt x="5918562" y="3382931"/>
                  <a:pt x="5915312" y="3402436"/>
                </a:cubicBezTo>
                <a:cubicBezTo>
                  <a:pt x="5889305" y="3400485"/>
                  <a:pt x="5895156" y="3429094"/>
                  <a:pt x="5881503" y="3438847"/>
                </a:cubicBezTo>
                <a:cubicBezTo>
                  <a:pt x="5879553" y="3440146"/>
                  <a:pt x="5880202" y="3448598"/>
                  <a:pt x="5882803" y="3450550"/>
                </a:cubicBezTo>
                <a:cubicBezTo>
                  <a:pt x="5909460" y="3473305"/>
                  <a:pt x="5885403" y="3476557"/>
                  <a:pt x="5871100" y="3486959"/>
                </a:cubicBezTo>
                <a:cubicBezTo>
                  <a:pt x="5857446" y="3496711"/>
                  <a:pt x="5848993" y="3496711"/>
                  <a:pt x="5839891" y="3484358"/>
                </a:cubicBezTo>
                <a:cubicBezTo>
                  <a:pt x="5812584" y="3447949"/>
                  <a:pt x="5778124" y="3449249"/>
                  <a:pt x="5739764" y="3462903"/>
                </a:cubicBezTo>
                <a:cubicBezTo>
                  <a:pt x="5728711" y="3466804"/>
                  <a:pt x="5715707" y="3467453"/>
                  <a:pt x="5704004" y="3468104"/>
                </a:cubicBezTo>
                <a:cubicBezTo>
                  <a:pt x="5655891" y="3470054"/>
                  <a:pt x="5630535" y="3489559"/>
                  <a:pt x="5613630" y="3538323"/>
                </a:cubicBezTo>
                <a:cubicBezTo>
                  <a:pt x="5598025" y="3582535"/>
                  <a:pt x="5581771" y="3590988"/>
                  <a:pt x="5534959" y="3574734"/>
                </a:cubicBezTo>
                <a:cubicBezTo>
                  <a:pt x="5516753" y="3568231"/>
                  <a:pt x="5503100" y="3568881"/>
                  <a:pt x="5491397" y="3584485"/>
                </a:cubicBezTo>
                <a:cubicBezTo>
                  <a:pt x="5477743" y="3602040"/>
                  <a:pt x="5462138" y="3613094"/>
                  <a:pt x="5437432" y="3609843"/>
                </a:cubicBezTo>
                <a:cubicBezTo>
                  <a:pt x="5421828" y="3607892"/>
                  <a:pt x="5404274" y="3603991"/>
                  <a:pt x="5390619" y="3620245"/>
                </a:cubicBezTo>
                <a:cubicBezTo>
                  <a:pt x="5374365" y="3639101"/>
                  <a:pt x="5356810" y="3656006"/>
                  <a:pt x="5357460" y="3683312"/>
                </a:cubicBezTo>
                <a:cubicBezTo>
                  <a:pt x="5358761" y="3695015"/>
                  <a:pt x="5358761" y="3708020"/>
                  <a:pt x="5358761" y="3723623"/>
                </a:cubicBezTo>
                <a:cubicBezTo>
                  <a:pt x="5343807" y="3723623"/>
                  <a:pt x="5328202" y="3728825"/>
                  <a:pt x="5319750" y="3722974"/>
                </a:cubicBezTo>
                <a:cubicBezTo>
                  <a:pt x="5298294" y="3707369"/>
                  <a:pt x="5283340" y="3711270"/>
                  <a:pt x="5268386" y="3730775"/>
                </a:cubicBezTo>
                <a:cubicBezTo>
                  <a:pt x="5266435" y="3733376"/>
                  <a:pt x="5259283" y="3737278"/>
                  <a:pt x="5258633" y="3736627"/>
                </a:cubicBezTo>
                <a:cubicBezTo>
                  <a:pt x="5231977" y="3709319"/>
                  <a:pt x="5205319" y="3738578"/>
                  <a:pt x="5179311" y="3735326"/>
                </a:cubicBezTo>
                <a:cubicBezTo>
                  <a:pt x="5167608" y="3734027"/>
                  <a:pt x="5149404" y="3719723"/>
                  <a:pt x="5147453" y="3709319"/>
                </a:cubicBezTo>
                <a:cubicBezTo>
                  <a:pt x="5142902" y="3685913"/>
                  <a:pt x="5123397" y="3682013"/>
                  <a:pt x="5109742" y="3675510"/>
                </a:cubicBezTo>
                <a:cubicBezTo>
                  <a:pt x="5075283" y="3657305"/>
                  <a:pt x="5053828" y="3633899"/>
                  <a:pt x="5051227" y="3598790"/>
                </a:cubicBezTo>
                <a:cubicBezTo>
                  <a:pt x="5049927" y="3581885"/>
                  <a:pt x="5050576" y="3564981"/>
                  <a:pt x="5051227" y="3547426"/>
                </a:cubicBezTo>
                <a:cubicBezTo>
                  <a:pt x="5052526" y="3509716"/>
                  <a:pt x="5090887" y="3479158"/>
                  <a:pt x="5128598" y="3488910"/>
                </a:cubicBezTo>
                <a:cubicBezTo>
                  <a:pt x="5153955" y="3495412"/>
                  <a:pt x="5174111" y="3500613"/>
                  <a:pt x="5185814" y="3468104"/>
                </a:cubicBezTo>
                <a:cubicBezTo>
                  <a:pt x="5190365" y="3455101"/>
                  <a:pt x="5207920" y="3447949"/>
                  <a:pt x="5215721" y="3435595"/>
                </a:cubicBezTo>
                <a:cubicBezTo>
                  <a:pt x="5225474" y="3421291"/>
                  <a:pt x="5260583" y="3414140"/>
                  <a:pt x="5231977" y="3386831"/>
                </a:cubicBezTo>
                <a:cubicBezTo>
                  <a:pt x="5231326" y="3386181"/>
                  <a:pt x="5233276" y="3380330"/>
                  <a:pt x="5235877" y="3378380"/>
                </a:cubicBezTo>
                <a:cubicBezTo>
                  <a:pt x="5249531" y="3363425"/>
                  <a:pt x="5260583" y="3345221"/>
                  <a:pt x="5273587" y="3330916"/>
                </a:cubicBezTo>
                <a:cubicBezTo>
                  <a:pt x="5287891" y="3314662"/>
                  <a:pt x="5317149" y="3312062"/>
                  <a:pt x="5334054" y="3293856"/>
                </a:cubicBezTo>
                <a:cubicBezTo>
                  <a:pt x="5335354" y="3292557"/>
                  <a:pt x="5347057" y="3297757"/>
                  <a:pt x="5350959" y="3302958"/>
                </a:cubicBezTo>
                <a:cubicBezTo>
                  <a:pt x="5363311" y="3317262"/>
                  <a:pt x="5374365" y="3319863"/>
                  <a:pt x="5386718" y="3304260"/>
                </a:cubicBezTo>
                <a:cubicBezTo>
                  <a:pt x="5388018" y="3302309"/>
                  <a:pt x="5389319" y="3301008"/>
                  <a:pt x="5391270" y="3299708"/>
                </a:cubicBezTo>
                <a:cubicBezTo>
                  <a:pt x="5405573" y="3287355"/>
                  <a:pt x="5417927" y="3269800"/>
                  <a:pt x="5434181" y="3265249"/>
                </a:cubicBezTo>
                <a:cubicBezTo>
                  <a:pt x="5462138" y="3257446"/>
                  <a:pt x="5449136" y="3308160"/>
                  <a:pt x="5480343" y="3304909"/>
                </a:cubicBezTo>
                <a:cubicBezTo>
                  <a:pt x="5480993" y="3304909"/>
                  <a:pt x="5486845" y="3320514"/>
                  <a:pt x="5484245" y="3327666"/>
                </a:cubicBezTo>
                <a:cubicBezTo>
                  <a:pt x="5474492" y="3357573"/>
                  <a:pt x="5504399" y="3354972"/>
                  <a:pt x="5516104" y="3364076"/>
                </a:cubicBezTo>
                <a:cubicBezTo>
                  <a:pt x="5529106" y="3374478"/>
                  <a:pt x="5538209" y="3358224"/>
                  <a:pt x="5546011" y="3349121"/>
                </a:cubicBezTo>
                <a:cubicBezTo>
                  <a:pt x="5564217" y="3329616"/>
                  <a:pt x="5583721" y="3313362"/>
                  <a:pt x="5606478" y="3297757"/>
                </a:cubicBezTo>
                <a:cubicBezTo>
                  <a:pt x="5633136" y="3278902"/>
                  <a:pt x="5650689" y="3273700"/>
                  <a:pt x="5674097" y="3293856"/>
                </a:cubicBezTo>
                <a:cubicBezTo>
                  <a:pt x="5682548" y="3301008"/>
                  <a:pt x="5685800" y="3301659"/>
                  <a:pt x="5692952" y="3293206"/>
                </a:cubicBezTo>
                <a:cubicBezTo>
                  <a:pt x="5716358" y="3265411"/>
                  <a:pt x="5747444" y="3259560"/>
                  <a:pt x="5777982" y="3261663"/>
                </a:cubicBezTo>
                <a:close/>
                <a:moveTo>
                  <a:pt x="6009131" y="3079905"/>
                </a:moveTo>
                <a:lnTo>
                  <a:pt x="6009131" y="3283925"/>
                </a:lnTo>
                <a:lnTo>
                  <a:pt x="6008694" y="3283534"/>
                </a:lnTo>
                <a:cubicBezTo>
                  <a:pt x="6003736" y="3279064"/>
                  <a:pt x="5999835" y="3274676"/>
                  <a:pt x="5999835" y="3270449"/>
                </a:cubicBezTo>
                <a:cubicBezTo>
                  <a:pt x="6001786" y="3242492"/>
                  <a:pt x="5993333" y="3224936"/>
                  <a:pt x="5967326" y="3213233"/>
                </a:cubicBezTo>
                <a:cubicBezTo>
                  <a:pt x="5956274" y="3208033"/>
                  <a:pt x="5956923" y="3196330"/>
                  <a:pt x="5966676" y="3187226"/>
                </a:cubicBezTo>
                <a:cubicBezTo>
                  <a:pt x="5977079" y="3176824"/>
                  <a:pt x="5988782" y="3168371"/>
                  <a:pt x="5986181" y="3150167"/>
                </a:cubicBezTo>
                <a:cubicBezTo>
                  <a:pt x="5983580" y="3134563"/>
                  <a:pt x="5986344" y="3121397"/>
                  <a:pt x="5991870" y="3108881"/>
                </a:cubicBezTo>
                <a:close/>
                <a:moveTo>
                  <a:pt x="4687778" y="2968117"/>
                </a:moveTo>
                <a:cubicBezTo>
                  <a:pt x="4700130" y="2985672"/>
                  <a:pt x="4712484" y="3001927"/>
                  <a:pt x="4723537" y="3018831"/>
                </a:cubicBezTo>
                <a:cubicBezTo>
                  <a:pt x="4733290" y="3032485"/>
                  <a:pt x="4750844" y="3040938"/>
                  <a:pt x="4761247" y="3032485"/>
                </a:cubicBezTo>
                <a:cubicBezTo>
                  <a:pt x="4778152" y="3018831"/>
                  <a:pt x="4790506" y="3025983"/>
                  <a:pt x="4793106" y="3038337"/>
                </a:cubicBezTo>
                <a:cubicBezTo>
                  <a:pt x="4797007" y="3058491"/>
                  <a:pt x="4806760" y="3059793"/>
                  <a:pt x="4823014" y="3059142"/>
                </a:cubicBezTo>
                <a:cubicBezTo>
                  <a:pt x="4843819" y="3058491"/>
                  <a:pt x="4864626" y="3059142"/>
                  <a:pt x="4894533" y="3059142"/>
                </a:cubicBezTo>
                <a:cubicBezTo>
                  <a:pt x="4879579" y="3079947"/>
                  <a:pt x="4871127" y="3092301"/>
                  <a:pt x="4862025" y="3105305"/>
                </a:cubicBezTo>
                <a:cubicBezTo>
                  <a:pt x="4876978" y="3115707"/>
                  <a:pt x="4884131" y="3139113"/>
                  <a:pt x="4911438" y="3137813"/>
                </a:cubicBezTo>
                <a:cubicBezTo>
                  <a:pt x="4919241" y="3137163"/>
                  <a:pt x="4927043" y="3157319"/>
                  <a:pt x="4936145" y="3167072"/>
                </a:cubicBezTo>
                <a:cubicBezTo>
                  <a:pt x="4957601" y="3191779"/>
                  <a:pt x="4958250" y="3191779"/>
                  <a:pt x="4984908" y="3171623"/>
                </a:cubicBezTo>
                <a:cubicBezTo>
                  <a:pt x="5001812" y="3158619"/>
                  <a:pt x="5029120" y="3156668"/>
                  <a:pt x="5030420" y="3127410"/>
                </a:cubicBezTo>
                <a:cubicBezTo>
                  <a:pt x="5030420" y="3126110"/>
                  <a:pt x="5043424" y="3122210"/>
                  <a:pt x="5046676" y="3124811"/>
                </a:cubicBezTo>
                <a:cubicBezTo>
                  <a:pt x="5069431" y="3144316"/>
                  <a:pt x="5091538" y="3141065"/>
                  <a:pt x="5113644" y="3124160"/>
                </a:cubicBezTo>
                <a:cubicBezTo>
                  <a:pt x="5115594" y="3122210"/>
                  <a:pt x="5123397" y="3124160"/>
                  <a:pt x="5124697" y="3126110"/>
                </a:cubicBezTo>
                <a:cubicBezTo>
                  <a:pt x="5127297" y="3131312"/>
                  <a:pt x="5129898" y="3137813"/>
                  <a:pt x="5128597" y="3143015"/>
                </a:cubicBezTo>
                <a:cubicBezTo>
                  <a:pt x="5127297" y="3148217"/>
                  <a:pt x="5118844" y="3152117"/>
                  <a:pt x="5116894" y="3157319"/>
                </a:cubicBezTo>
                <a:cubicBezTo>
                  <a:pt x="5110393" y="3179425"/>
                  <a:pt x="5131198" y="3197630"/>
                  <a:pt x="5157205" y="3191779"/>
                </a:cubicBezTo>
                <a:cubicBezTo>
                  <a:pt x="5165007" y="3189827"/>
                  <a:pt x="5176060" y="3185276"/>
                  <a:pt x="5180612" y="3188527"/>
                </a:cubicBezTo>
                <a:cubicBezTo>
                  <a:pt x="5198817" y="3203482"/>
                  <a:pt x="5219622" y="3198280"/>
                  <a:pt x="5239778" y="3200881"/>
                </a:cubicBezTo>
                <a:cubicBezTo>
                  <a:pt x="5282039" y="3206083"/>
                  <a:pt x="5296343" y="3224938"/>
                  <a:pt x="5298293" y="3273051"/>
                </a:cubicBezTo>
                <a:cubicBezTo>
                  <a:pt x="5319749" y="3292555"/>
                  <a:pt x="5294393" y="3295156"/>
                  <a:pt x="5286590" y="3302308"/>
                </a:cubicBezTo>
                <a:cubicBezTo>
                  <a:pt x="5265134" y="3321813"/>
                  <a:pt x="5241078" y="3338068"/>
                  <a:pt x="5222223" y="3360174"/>
                </a:cubicBezTo>
                <a:cubicBezTo>
                  <a:pt x="5218322" y="3364725"/>
                  <a:pt x="5194266" y="3384231"/>
                  <a:pt x="5218973" y="3399185"/>
                </a:cubicBezTo>
                <a:cubicBezTo>
                  <a:pt x="5220273" y="3399835"/>
                  <a:pt x="5218322" y="3411539"/>
                  <a:pt x="5214420" y="3415439"/>
                </a:cubicBezTo>
                <a:cubicBezTo>
                  <a:pt x="5203368" y="3428443"/>
                  <a:pt x="5190364" y="3439496"/>
                  <a:pt x="5178661" y="3451849"/>
                </a:cubicBezTo>
                <a:cubicBezTo>
                  <a:pt x="5165007" y="3466153"/>
                  <a:pt x="5152654" y="3474605"/>
                  <a:pt x="5129898" y="3464203"/>
                </a:cubicBezTo>
                <a:cubicBezTo>
                  <a:pt x="5110393" y="3455101"/>
                  <a:pt x="5066830" y="3477206"/>
                  <a:pt x="5052527" y="3496061"/>
                </a:cubicBezTo>
                <a:cubicBezTo>
                  <a:pt x="5029771" y="3527269"/>
                  <a:pt x="5029120" y="3527269"/>
                  <a:pt x="5002463" y="3501262"/>
                </a:cubicBezTo>
                <a:cubicBezTo>
                  <a:pt x="4994661" y="3493460"/>
                  <a:pt x="4990109" y="3483058"/>
                  <a:pt x="4975806" y="3460952"/>
                </a:cubicBezTo>
                <a:cubicBezTo>
                  <a:pt x="4960202" y="3484358"/>
                  <a:pt x="4955651" y="3495412"/>
                  <a:pt x="4947848" y="3501262"/>
                </a:cubicBezTo>
                <a:cubicBezTo>
                  <a:pt x="4916640" y="3523369"/>
                  <a:pt x="4910788" y="3523369"/>
                  <a:pt x="4882180" y="3496711"/>
                </a:cubicBezTo>
                <a:cubicBezTo>
                  <a:pt x="4867227" y="3482407"/>
                  <a:pt x="4853572" y="3471355"/>
                  <a:pt x="4833417" y="3487609"/>
                </a:cubicBezTo>
                <a:cubicBezTo>
                  <a:pt x="4830816" y="3489559"/>
                  <a:pt x="4822364" y="3488260"/>
                  <a:pt x="4820413" y="3485659"/>
                </a:cubicBezTo>
                <a:cubicBezTo>
                  <a:pt x="4809361" y="3470054"/>
                  <a:pt x="4795057" y="3466804"/>
                  <a:pt x="4776202" y="3467453"/>
                </a:cubicBezTo>
                <a:cubicBezTo>
                  <a:pt x="4750844" y="3468103"/>
                  <a:pt x="4750844" y="3466153"/>
                  <a:pt x="4722236" y="3442747"/>
                </a:cubicBezTo>
                <a:cubicBezTo>
                  <a:pt x="4712484" y="3458351"/>
                  <a:pt x="4694279" y="3473954"/>
                  <a:pt x="4694930" y="3488909"/>
                </a:cubicBezTo>
                <a:cubicBezTo>
                  <a:pt x="4695579" y="3520768"/>
                  <a:pt x="4668921" y="3533772"/>
                  <a:pt x="4659169" y="3557829"/>
                </a:cubicBezTo>
                <a:cubicBezTo>
                  <a:pt x="4652018" y="3574732"/>
                  <a:pt x="4627961" y="3560429"/>
                  <a:pt x="4611706" y="3569532"/>
                </a:cubicBezTo>
                <a:cubicBezTo>
                  <a:pt x="4593501" y="3579284"/>
                  <a:pt x="4587649" y="3574083"/>
                  <a:pt x="4572046" y="3557829"/>
                </a:cubicBezTo>
                <a:cubicBezTo>
                  <a:pt x="4567494" y="3553276"/>
                  <a:pt x="4562293" y="3544825"/>
                  <a:pt x="4558392" y="3545475"/>
                </a:cubicBezTo>
                <a:cubicBezTo>
                  <a:pt x="4529134" y="3551326"/>
                  <a:pt x="4518731" y="3525970"/>
                  <a:pt x="4501177" y="3512965"/>
                </a:cubicBezTo>
                <a:cubicBezTo>
                  <a:pt x="4485572" y="3501913"/>
                  <a:pt x="4462166" y="3499312"/>
                  <a:pt x="4460865" y="3472655"/>
                </a:cubicBezTo>
                <a:cubicBezTo>
                  <a:pt x="4460865" y="3469405"/>
                  <a:pt x="4447211" y="3467453"/>
                  <a:pt x="4440059" y="3463552"/>
                </a:cubicBezTo>
                <a:cubicBezTo>
                  <a:pt x="4383494" y="3432994"/>
                  <a:pt x="4347735" y="3379029"/>
                  <a:pt x="4300921" y="3337418"/>
                </a:cubicBezTo>
                <a:cubicBezTo>
                  <a:pt x="4310674" y="3314661"/>
                  <a:pt x="4268413" y="3297757"/>
                  <a:pt x="4294420" y="3271101"/>
                </a:cubicBezTo>
                <a:cubicBezTo>
                  <a:pt x="4303522" y="3261997"/>
                  <a:pt x="4300921" y="3243142"/>
                  <a:pt x="4285968" y="3232739"/>
                </a:cubicBezTo>
                <a:cubicBezTo>
                  <a:pt x="4272964" y="3223637"/>
                  <a:pt x="4259961" y="3213884"/>
                  <a:pt x="4246957" y="3204782"/>
                </a:cubicBezTo>
                <a:cubicBezTo>
                  <a:pt x="4270363" y="3183976"/>
                  <a:pt x="4288568" y="3157319"/>
                  <a:pt x="4329529" y="3157969"/>
                </a:cubicBezTo>
                <a:cubicBezTo>
                  <a:pt x="4352936" y="3157969"/>
                  <a:pt x="4378293" y="3132612"/>
                  <a:pt x="4399749" y="3115058"/>
                </a:cubicBezTo>
                <a:cubicBezTo>
                  <a:pt x="4423155" y="3095552"/>
                  <a:pt x="4446561" y="3080598"/>
                  <a:pt x="4476470" y="3068895"/>
                </a:cubicBezTo>
                <a:cubicBezTo>
                  <a:pt x="4515481" y="3053940"/>
                  <a:pt x="4560343" y="3037686"/>
                  <a:pt x="4578547" y="2990873"/>
                </a:cubicBezTo>
                <a:cubicBezTo>
                  <a:pt x="4583749" y="2977870"/>
                  <a:pt x="4598703" y="2977870"/>
                  <a:pt x="4601953" y="2988273"/>
                </a:cubicBezTo>
                <a:cubicBezTo>
                  <a:pt x="4607805" y="3009078"/>
                  <a:pt x="4616258" y="3022081"/>
                  <a:pt x="4639664" y="3020782"/>
                </a:cubicBezTo>
                <a:cubicBezTo>
                  <a:pt x="4660470" y="3019482"/>
                  <a:pt x="4665671" y="3005178"/>
                  <a:pt x="4670222" y="2987623"/>
                </a:cubicBezTo>
                <a:cubicBezTo>
                  <a:pt x="4672173" y="2980471"/>
                  <a:pt x="4681275" y="2975269"/>
                  <a:pt x="4687778" y="2968117"/>
                </a:cubicBezTo>
                <a:close/>
                <a:moveTo>
                  <a:pt x="2651586" y="2943980"/>
                </a:moveTo>
                <a:cubicBezTo>
                  <a:pt x="2660526" y="2942273"/>
                  <a:pt x="2669304" y="2942761"/>
                  <a:pt x="2677431" y="2945362"/>
                </a:cubicBezTo>
                <a:cubicBezTo>
                  <a:pt x="2688483" y="2949264"/>
                  <a:pt x="2691084" y="2972019"/>
                  <a:pt x="2709288" y="2973319"/>
                </a:cubicBezTo>
                <a:cubicBezTo>
                  <a:pt x="2715140" y="3002577"/>
                  <a:pt x="2737896" y="3015581"/>
                  <a:pt x="2762603" y="3027285"/>
                </a:cubicBezTo>
                <a:cubicBezTo>
                  <a:pt x="2769755" y="3030536"/>
                  <a:pt x="2778858" y="3038337"/>
                  <a:pt x="2780158" y="3044840"/>
                </a:cubicBezTo>
                <a:cubicBezTo>
                  <a:pt x="2789261" y="3083849"/>
                  <a:pt x="2833474" y="3091001"/>
                  <a:pt x="2848426" y="3124160"/>
                </a:cubicBezTo>
                <a:cubicBezTo>
                  <a:pt x="2850378" y="3129362"/>
                  <a:pt x="2857530" y="3133913"/>
                  <a:pt x="2862730" y="3135214"/>
                </a:cubicBezTo>
                <a:cubicBezTo>
                  <a:pt x="2876385" y="3138465"/>
                  <a:pt x="2898490" y="3136514"/>
                  <a:pt x="2902392" y="3143666"/>
                </a:cubicBezTo>
                <a:cubicBezTo>
                  <a:pt x="2911494" y="3163171"/>
                  <a:pt x="2912794" y="3185928"/>
                  <a:pt x="2916696" y="3208033"/>
                </a:cubicBezTo>
                <a:cubicBezTo>
                  <a:pt x="2917345" y="3211935"/>
                  <a:pt x="2917345" y="3216486"/>
                  <a:pt x="2916696" y="3221037"/>
                </a:cubicBezTo>
                <a:cubicBezTo>
                  <a:pt x="2915395" y="3241193"/>
                  <a:pt x="2919297" y="3258747"/>
                  <a:pt x="2942703" y="3263949"/>
                </a:cubicBezTo>
                <a:cubicBezTo>
                  <a:pt x="2966760" y="3269151"/>
                  <a:pt x="2977161" y="3262648"/>
                  <a:pt x="2993417" y="3233391"/>
                </a:cubicBezTo>
                <a:cubicBezTo>
                  <a:pt x="2994066" y="3231441"/>
                  <a:pt x="2996018" y="3230140"/>
                  <a:pt x="2998617" y="3226888"/>
                </a:cubicBezTo>
                <a:cubicBezTo>
                  <a:pt x="3013572" y="3249645"/>
                  <a:pt x="3027876" y="3271751"/>
                  <a:pt x="3042830" y="3293858"/>
                </a:cubicBezTo>
                <a:cubicBezTo>
                  <a:pt x="3046081" y="3299058"/>
                  <a:pt x="3051282" y="3305561"/>
                  <a:pt x="3056483" y="3306861"/>
                </a:cubicBezTo>
                <a:cubicBezTo>
                  <a:pt x="3073388" y="3312713"/>
                  <a:pt x="3098095" y="3310761"/>
                  <a:pt x="3106547" y="3322466"/>
                </a:cubicBezTo>
                <a:cubicBezTo>
                  <a:pt x="3115650" y="3335468"/>
                  <a:pt x="3119551" y="3351722"/>
                  <a:pt x="3138406" y="3353673"/>
                </a:cubicBezTo>
                <a:cubicBezTo>
                  <a:pt x="3142306" y="3354323"/>
                  <a:pt x="3149458" y="3352373"/>
                  <a:pt x="3150760" y="3353673"/>
                </a:cubicBezTo>
                <a:cubicBezTo>
                  <a:pt x="3181968" y="3401786"/>
                  <a:pt x="3230731" y="3390083"/>
                  <a:pt x="3276243" y="3392684"/>
                </a:cubicBezTo>
                <a:cubicBezTo>
                  <a:pt x="3285347" y="3393334"/>
                  <a:pt x="3294449" y="3405037"/>
                  <a:pt x="3302900" y="3404387"/>
                </a:cubicBezTo>
                <a:cubicBezTo>
                  <a:pt x="3332809" y="3400486"/>
                  <a:pt x="3328258" y="3420642"/>
                  <a:pt x="3326307" y="3436246"/>
                </a:cubicBezTo>
                <a:cubicBezTo>
                  <a:pt x="3323057" y="3461602"/>
                  <a:pt x="3342562" y="3490861"/>
                  <a:pt x="3356866" y="3479808"/>
                </a:cubicBezTo>
                <a:cubicBezTo>
                  <a:pt x="3377021" y="3464203"/>
                  <a:pt x="3384823" y="3484359"/>
                  <a:pt x="3399127" y="3483058"/>
                </a:cubicBezTo>
                <a:cubicBezTo>
                  <a:pt x="3414082" y="3481758"/>
                  <a:pt x="3426435" y="3478507"/>
                  <a:pt x="3438787" y="3469405"/>
                </a:cubicBezTo>
                <a:cubicBezTo>
                  <a:pt x="3440739" y="3467455"/>
                  <a:pt x="3447891" y="3468754"/>
                  <a:pt x="3450492" y="3471355"/>
                </a:cubicBezTo>
                <a:cubicBezTo>
                  <a:pt x="3473898" y="3497363"/>
                  <a:pt x="3505757" y="3501264"/>
                  <a:pt x="3537615" y="3508416"/>
                </a:cubicBezTo>
                <a:cubicBezTo>
                  <a:pt x="3557771" y="3512316"/>
                  <a:pt x="3561021" y="3536373"/>
                  <a:pt x="3544116" y="3551978"/>
                </a:cubicBezTo>
                <a:cubicBezTo>
                  <a:pt x="3497954" y="3594239"/>
                  <a:pt x="3484950" y="3656006"/>
                  <a:pt x="3454392" y="3707370"/>
                </a:cubicBezTo>
                <a:cubicBezTo>
                  <a:pt x="3452442" y="3710620"/>
                  <a:pt x="3452442" y="3717123"/>
                  <a:pt x="3454392" y="3719724"/>
                </a:cubicBezTo>
                <a:cubicBezTo>
                  <a:pt x="3477798" y="3752883"/>
                  <a:pt x="3449191" y="3784741"/>
                  <a:pt x="3453091" y="3817899"/>
                </a:cubicBezTo>
                <a:cubicBezTo>
                  <a:pt x="3455692" y="3840656"/>
                  <a:pt x="3447240" y="3865363"/>
                  <a:pt x="3442689" y="3892670"/>
                </a:cubicBezTo>
                <a:cubicBezTo>
                  <a:pt x="3421234" y="3881618"/>
                  <a:pt x="3404329" y="3873165"/>
                  <a:pt x="3386123" y="3864062"/>
                </a:cubicBezTo>
                <a:cubicBezTo>
                  <a:pt x="3358166" y="3892670"/>
                  <a:pt x="3327608" y="3916727"/>
                  <a:pt x="3312653" y="3955087"/>
                </a:cubicBezTo>
                <a:cubicBezTo>
                  <a:pt x="3306802" y="3969391"/>
                  <a:pt x="3291848" y="3980445"/>
                  <a:pt x="3282095" y="3993448"/>
                </a:cubicBezTo>
                <a:cubicBezTo>
                  <a:pt x="3274943" y="4003201"/>
                  <a:pt x="3264540" y="4012953"/>
                  <a:pt x="3263240" y="4024006"/>
                </a:cubicBezTo>
                <a:cubicBezTo>
                  <a:pt x="3261290" y="4044162"/>
                  <a:pt x="3251537" y="4051964"/>
                  <a:pt x="3233982" y="4058466"/>
                </a:cubicBezTo>
                <a:cubicBezTo>
                  <a:pt x="3211876" y="4066917"/>
                  <a:pt x="3200173" y="4087074"/>
                  <a:pt x="3191721" y="4108529"/>
                </a:cubicBezTo>
                <a:cubicBezTo>
                  <a:pt x="3189771" y="4113731"/>
                  <a:pt x="3183918" y="4122833"/>
                  <a:pt x="3185869" y="4124784"/>
                </a:cubicBezTo>
                <a:cubicBezTo>
                  <a:pt x="3220329" y="4160543"/>
                  <a:pt x="3181318" y="4169645"/>
                  <a:pt x="3165063" y="4188502"/>
                </a:cubicBezTo>
                <a:cubicBezTo>
                  <a:pt x="3159211" y="4195003"/>
                  <a:pt x="3161163" y="4211908"/>
                  <a:pt x="3165063" y="4222310"/>
                </a:cubicBezTo>
                <a:cubicBezTo>
                  <a:pt x="3169614" y="4234014"/>
                  <a:pt x="3181968" y="4241165"/>
                  <a:pt x="3196272" y="4237264"/>
                </a:cubicBezTo>
                <a:cubicBezTo>
                  <a:pt x="3202123" y="4235964"/>
                  <a:pt x="3206674" y="4232063"/>
                  <a:pt x="3211876" y="4229462"/>
                </a:cubicBezTo>
                <a:cubicBezTo>
                  <a:pt x="3224880" y="4222310"/>
                  <a:pt x="3231381" y="4195652"/>
                  <a:pt x="3246986" y="4206706"/>
                </a:cubicBezTo>
                <a:cubicBezTo>
                  <a:pt x="3266492" y="4220359"/>
                  <a:pt x="3272342" y="4201505"/>
                  <a:pt x="3284696" y="4200205"/>
                </a:cubicBezTo>
                <a:cubicBezTo>
                  <a:pt x="3289247" y="4199554"/>
                  <a:pt x="3299000" y="4206056"/>
                  <a:pt x="3299000" y="4207357"/>
                </a:cubicBezTo>
                <a:cubicBezTo>
                  <a:pt x="3293148" y="4239865"/>
                  <a:pt x="3322406" y="4249618"/>
                  <a:pt x="3337360" y="4269774"/>
                </a:cubicBezTo>
                <a:cubicBezTo>
                  <a:pt x="3329558" y="4278226"/>
                  <a:pt x="3317204" y="4286028"/>
                  <a:pt x="3313304" y="4296430"/>
                </a:cubicBezTo>
                <a:cubicBezTo>
                  <a:pt x="3308753" y="4310083"/>
                  <a:pt x="3295099" y="4325688"/>
                  <a:pt x="3318506" y="4341293"/>
                </a:cubicBezTo>
                <a:cubicBezTo>
                  <a:pt x="3344512" y="4358198"/>
                  <a:pt x="3340612" y="4396558"/>
                  <a:pt x="3363367" y="4418663"/>
                </a:cubicBezTo>
                <a:cubicBezTo>
                  <a:pt x="3366619" y="4421915"/>
                  <a:pt x="3363367" y="4437520"/>
                  <a:pt x="3358166" y="4440770"/>
                </a:cubicBezTo>
                <a:cubicBezTo>
                  <a:pt x="3341912" y="4451822"/>
                  <a:pt x="3324356" y="4462876"/>
                  <a:pt x="3305501" y="4467427"/>
                </a:cubicBezTo>
                <a:cubicBezTo>
                  <a:pt x="3286646" y="4471978"/>
                  <a:pt x="3276243" y="4480431"/>
                  <a:pt x="3274293" y="4499286"/>
                </a:cubicBezTo>
                <a:cubicBezTo>
                  <a:pt x="3271692" y="4519441"/>
                  <a:pt x="3276894" y="4534395"/>
                  <a:pt x="3296399" y="4546099"/>
                </a:cubicBezTo>
                <a:cubicBezTo>
                  <a:pt x="3332809" y="4567554"/>
                  <a:pt x="3336059" y="4582509"/>
                  <a:pt x="3309403" y="4617618"/>
                </a:cubicBezTo>
                <a:cubicBezTo>
                  <a:pt x="3297699" y="4633872"/>
                  <a:pt x="3295749" y="4646226"/>
                  <a:pt x="3306802" y="4661831"/>
                </a:cubicBezTo>
                <a:cubicBezTo>
                  <a:pt x="3310052" y="4666382"/>
                  <a:pt x="3310052" y="4672883"/>
                  <a:pt x="3312653" y="4678735"/>
                </a:cubicBezTo>
                <a:cubicBezTo>
                  <a:pt x="3332159" y="4728148"/>
                  <a:pt x="3371819" y="4747654"/>
                  <a:pt x="3421884" y="4750255"/>
                </a:cubicBezTo>
                <a:cubicBezTo>
                  <a:pt x="3425784" y="4750255"/>
                  <a:pt x="3430336" y="4750255"/>
                  <a:pt x="3434236" y="4750904"/>
                </a:cubicBezTo>
                <a:cubicBezTo>
                  <a:pt x="3436188" y="4750904"/>
                  <a:pt x="3437488" y="4753505"/>
                  <a:pt x="3443340" y="4759357"/>
                </a:cubicBezTo>
                <a:cubicBezTo>
                  <a:pt x="3430986" y="4769760"/>
                  <a:pt x="3416032" y="4778862"/>
                  <a:pt x="3406279" y="4791215"/>
                </a:cubicBezTo>
                <a:cubicBezTo>
                  <a:pt x="3382222" y="4823074"/>
                  <a:pt x="3382222" y="4822425"/>
                  <a:pt x="3369869" y="4826974"/>
                </a:cubicBezTo>
                <a:cubicBezTo>
                  <a:pt x="3358816" y="4830876"/>
                  <a:pt x="3343213" y="4836727"/>
                  <a:pt x="3339961" y="4845831"/>
                </a:cubicBezTo>
                <a:cubicBezTo>
                  <a:pt x="3323057" y="4893293"/>
                  <a:pt x="3269091" y="4910198"/>
                  <a:pt x="3252186" y="4957010"/>
                </a:cubicBezTo>
                <a:cubicBezTo>
                  <a:pt x="3250236" y="4962212"/>
                  <a:pt x="3238533" y="4968064"/>
                  <a:pt x="3232032" y="4967414"/>
                </a:cubicBezTo>
                <a:cubicBezTo>
                  <a:pt x="3207975" y="4964164"/>
                  <a:pt x="3188470" y="4974565"/>
                  <a:pt x="3167014" y="4980418"/>
                </a:cubicBezTo>
                <a:cubicBezTo>
                  <a:pt x="3150109" y="4985618"/>
                  <a:pt x="3128003" y="4997972"/>
                  <a:pt x="3115650" y="4991470"/>
                </a:cubicBezTo>
                <a:cubicBezTo>
                  <a:pt x="3085091" y="4977166"/>
                  <a:pt x="3059084" y="4953759"/>
                  <a:pt x="3031777" y="4933604"/>
                </a:cubicBezTo>
                <a:cubicBezTo>
                  <a:pt x="3033077" y="4909548"/>
                  <a:pt x="2994717" y="4902396"/>
                  <a:pt x="3005120" y="4873788"/>
                </a:cubicBezTo>
                <a:cubicBezTo>
                  <a:pt x="3005120" y="4873139"/>
                  <a:pt x="2992116" y="4865335"/>
                  <a:pt x="2985614" y="4865985"/>
                </a:cubicBezTo>
                <a:cubicBezTo>
                  <a:pt x="2978462" y="4865985"/>
                  <a:pt x="2966760" y="4869887"/>
                  <a:pt x="2964809" y="4875738"/>
                </a:cubicBezTo>
                <a:cubicBezTo>
                  <a:pt x="2955056" y="4899795"/>
                  <a:pt x="2929699" y="4884840"/>
                  <a:pt x="2915395" y="4897844"/>
                </a:cubicBezTo>
                <a:cubicBezTo>
                  <a:pt x="2893939" y="4917350"/>
                  <a:pt x="2888737" y="4888742"/>
                  <a:pt x="2875734" y="4882890"/>
                </a:cubicBezTo>
                <a:cubicBezTo>
                  <a:pt x="2868583" y="4879640"/>
                  <a:pt x="2860130" y="4878339"/>
                  <a:pt x="2852328" y="4878339"/>
                </a:cubicBezTo>
                <a:cubicBezTo>
                  <a:pt x="2830873" y="4878339"/>
                  <a:pt x="2807465" y="4883541"/>
                  <a:pt x="2813317" y="4848431"/>
                </a:cubicBezTo>
                <a:cubicBezTo>
                  <a:pt x="2813317" y="4846480"/>
                  <a:pt x="2799664" y="4839328"/>
                  <a:pt x="2793812" y="4840629"/>
                </a:cubicBezTo>
                <a:cubicBezTo>
                  <a:pt x="2782109" y="4842579"/>
                  <a:pt x="2771056" y="4852983"/>
                  <a:pt x="2760653" y="4851681"/>
                </a:cubicBezTo>
                <a:cubicBezTo>
                  <a:pt x="2726193" y="4847781"/>
                  <a:pt x="2722292" y="4897194"/>
                  <a:pt x="2686533" y="4891343"/>
                </a:cubicBezTo>
                <a:cubicBezTo>
                  <a:pt x="2656624" y="4886792"/>
                  <a:pt x="2641020" y="4914749"/>
                  <a:pt x="2618914" y="4927752"/>
                </a:cubicBezTo>
                <a:cubicBezTo>
                  <a:pt x="2594208" y="4942706"/>
                  <a:pt x="2581854" y="4970014"/>
                  <a:pt x="2583154" y="5001872"/>
                </a:cubicBezTo>
                <a:cubicBezTo>
                  <a:pt x="2584455" y="5035683"/>
                  <a:pt x="2583154" y="5069491"/>
                  <a:pt x="2583154" y="5110452"/>
                </a:cubicBezTo>
                <a:cubicBezTo>
                  <a:pt x="2567551" y="5106552"/>
                  <a:pt x="2555197" y="5102650"/>
                  <a:pt x="2542193" y="5100049"/>
                </a:cubicBezTo>
                <a:cubicBezTo>
                  <a:pt x="2535041" y="5098749"/>
                  <a:pt x="2526589" y="5098099"/>
                  <a:pt x="2520737" y="5101350"/>
                </a:cubicBezTo>
                <a:cubicBezTo>
                  <a:pt x="2513585" y="5105251"/>
                  <a:pt x="2508384" y="5118255"/>
                  <a:pt x="2502533" y="5118255"/>
                </a:cubicBezTo>
                <a:cubicBezTo>
                  <a:pt x="2481727" y="5118255"/>
                  <a:pt x="2460921" y="5144262"/>
                  <a:pt x="2439465" y="5114354"/>
                </a:cubicBezTo>
                <a:cubicBezTo>
                  <a:pt x="2432964" y="5105901"/>
                  <a:pt x="2415408" y="5090296"/>
                  <a:pt x="2394603" y="5107202"/>
                </a:cubicBezTo>
                <a:cubicBezTo>
                  <a:pt x="2384200" y="5115654"/>
                  <a:pt x="2329585" y="5083795"/>
                  <a:pt x="2328285" y="5068191"/>
                </a:cubicBezTo>
                <a:cubicBezTo>
                  <a:pt x="2326984" y="5053887"/>
                  <a:pt x="2322433" y="5044784"/>
                  <a:pt x="2312680" y="5035683"/>
                </a:cubicBezTo>
                <a:cubicBezTo>
                  <a:pt x="2297727" y="5022679"/>
                  <a:pt x="2291225" y="5038933"/>
                  <a:pt x="2280823" y="5042835"/>
                </a:cubicBezTo>
                <a:cubicBezTo>
                  <a:pt x="2276921" y="5044134"/>
                  <a:pt x="2266517" y="5037632"/>
                  <a:pt x="2263267" y="5032432"/>
                </a:cubicBezTo>
                <a:cubicBezTo>
                  <a:pt x="2244412" y="5000572"/>
                  <a:pt x="2224256" y="4973264"/>
                  <a:pt x="2180694" y="4979117"/>
                </a:cubicBezTo>
                <a:cubicBezTo>
                  <a:pt x="2173542" y="4979767"/>
                  <a:pt x="2165741" y="4975216"/>
                  <a:pt x="2158589" y="4971314"/>
                </a:cubicBezTo>
                <a:cubicBezTo>
                  <a:pt x="2137782" y="4960262"/>
                  <a:pt x="2117628" y="4966763"/>
                  <a:pt x="2111775" y="4985618"/>
                </a:cubicBezTo>
                <a:cubicBezTo>
                  <a:pt x="2103973" y="5011625"/>
                  <a:pt x="2098773" y="5003173"/>
                  <a:pt x="2078617" y="4997322"/>
                </a:cubicBezTo>
                <a:cubicBezTo>
                  <a:pt x="2053260" y="4990170"/>
                  <a:pt x="2024002" y="4961561"/>
                  <a:pt x="1994744" y="4992770"/>
                </a:cubicBezTo>
                <a:cubicBezTo>
                  <a:pt x="1990192" y="4987570"/>
                  <a:pt x="1983691" y="4983017"/>
                  <a:pt x="1981741" y="4977166"/>
                </a:cubicBezTo>
                <a:cubicBezTo>
                  <a:pt x="1978489" y="4968713"/>
                  <a:pt x="1985641" y="4953759"/>
                  <a:pt x="1968086" y="4955060"/>
                </a:cubicBezTo>
                <a:cubicBezTo>
                  <a:pt x="1954433" y="4955710"/>
                  <a:pt x="1947931" y="4927752"/>
                  <a:pt x="1931027" y="4947257"/>
                </a:cubicBezTo>
                <a:cubicBezTo>
                  <a:pt x="1922574" y="4957010"/>
                  <a:pt x="1918673" y="4954411"/>
                  <a:pt x="1916723" y="4942057"/>
                </a:cubicBezTo>
                <a:cubicBezTo>
                  <a:pt x="1916072" y="4936856"/>
                  <a:pt x="1911521" y="4931654"/>
                  <a:pt x="1908270" y="4926452"/>
                </a:cubicBezTo>
                <a:cubicBezTo>
                  <a:pt x="1895916" y="4908246"/>
                  <a:pt x="1867308" y="4923201"/>
                  <a:pt x="1854956" y="4899795"/>
                </a:cubicBezTo>
                <a:cubicBezTo>
                  <a:pt x="1845853" y="4882890"/>
                  <a:pt x="1828299" y="4873788"/>
                  <a:pt x="1807493" y="4877039"/>
                </a:cubicBezTo>
                <a:cubicBezTo>
                  <a:pt x="1808793" y="4870538"/>
                  <a:pt x="1810093" y="4864686"/>
                  <a:pt x="1812045" y="4854282"/>
                </a:cubicBezTo>
                <a:cubicBezTo>
                  <a:pt x="1802941" y="4853633"/>
                  <a:pt x="1790589" y="4853633"/>
                  <a:pt x="1778884" y="4852332"/>
                </a:cubicBezTo>
                <a:cubicBezTo>
                  <a:pt x="1773684" y="4851681"/>
                  <a:pt x="1769132" y="4847781"/>
                  <a:pt x="1763931" y="4845831"/>
                </a:cubicBezTo>
                <a:cubicBezTo>
                  <a:pt x="1784086" y="4830876"/>
                  <a:pt x="1776934" y="4817873"/>
                  <a:pt x="1760680" y="4806169"/>
                </a:cubicBezTo>
                <a:cubicBezTo>
                  <a:pt x="1749627" y="4797717"/>
                  <a:pt x="1736623" y="4791867"/>
                  <a:pt x="1726220" y="4782763"/>
                </a:cubicBezTo>
                <a:cubicBezTo>
                  <a:pt x="1724270" y="4781462"/>
                  <a:pt x="1729471" y="4766509"/>
                  <a:pt x="1734022" y="4763908"/>
                </a:cubicBezTo>
                <a:cubicBezTo>
                  <a:pt x="1780836" y="4739851"/>
                  <a:pt x="1804891" y="4703441"/>
                  <a:pt x="1801641" y="4650128"/>
                </a:cubicBezTo>
                <a:cubicBezTo>
                  <a:pt x="1800340" y="4626071"/>
                  <a:pt x="1810743" y="4606565"/>
                  <a:pt x="1827648" y="4590311"/>
                </a:cubicBezTo>
                <a:cubicBezTo>
                  <a:pt x="1845853" y="4572756"/>
                  <a:pt x="1849104" y="4554552"/>
                  <a:pt x="1841952" y="4528545"/>
                </a:cubicBezTo>
                <a:cubicBezTo>
                  <a:pt x="1837401" y="4513590"/>
                  <a:pt x="1848453" y="4494085"/>
                  <a:pt x="1853655" y="4477180"/>
                </a:cubicBezTo>
                <a:cubicBezTo>
                  <a:pt x="1854306" y="4475230"/>
                  <a:pt x="1862757" y="4473279"/>
                  <a:pt x="1865358" y="4475230"/>
                </a:cubicBezTo>
                <a:cubicBezTo>
                  <a:pt x="1882913" y="4488232"/>
                  <a:pt x="1892666" y="4486282"/>
                  <a:pt x="1892016" y="4462226"/>
                </a:cubicBezTo>
                <a:cubicBezTo>
                  <a:pt x="1891365" y="4447922"/>
                  <a:pt x="1892016" y="4433618"/>
                  <a:pt x="1892016" y="4416713"/>
                </a:cubicBezTo>
                <a:cubicBezTo>
                  <a:pt x="1879013" y="4423865"/>
                  <a:pt x="1871210" y="4428416"/>
                  <a:pt x="1856906" y="4436219"/>
                </a:cubicBezTo>
                <a:cubicBezTo>
                  <a:pt x="1865358" y="4406960"/>
                  <a:pt x="1866659" y="4380303"/>
                  <a:pt x="1880313" y="4362749"/>
                </a:cubicBezTo>
                <a:cubicBezTo>
                  <a:pt x="1896567" y="4337391"/>
                  <a:pt x="1908920" y="4316586"/>
                  <a:pt x="1903068" y="4285377"/>
                </a:cubicBezTo>
                <a:cubicBezTo>
                  <a:pt x="1949882" y="4309434"/>
                  <a:pt x="1942079" y="4353647"/>
                  <a:pt x="1955083" y="4388105"/>
                </a:cubicBezTo>
                <a:cubicBezTo>
                  <a:pt x="1961585" y="4405010"/>
                  <a:pt x="1966786" y="4422565"/>
                  <a:pt x="1981090" y="4438169"/>
                </a:cubicBezTo>
                <a:cubicBezTo>
                  <a:pt x="1981090" y="4387455"/>
                  <a:pt x="1978489" y="4336742"/>
                  <a:pt x="1982390" y="4286028"/>
                </a:cubicBezTo>
                <a:cubicBezTo>
                  <a:pt x="1984991" y="4254819"/>
                  <a:pt x="1969387" y="4233364"/>
                  <a:pt x="1947931" y="4224911"/>
                </a:cubicBezTo>
                <a:cubicBezTo>
                  <a:pt x="1927775" y="4217109"/>
                  <a:pt x="1919973" y="4200854"/>
                  <a:pt x="1903719" y="4191103"/>
                </a:cubicBezTo>
                <a:cubicBezTo>
                  <a:pt x="1916072" y="4178749"/>
                  <a:pt x="1928426" y="4167046"/>
                  <a:pt x="1940129" y="4155343"/>
                </a:cubicBezTo>
                <a:cubicBezTo>
                  <a:pt x="1932326" y="4137137"/>
                  <a:pt x="1918673" y="4119582"/>
                  <a:pt x="1918673" y="4102028"/>
                </a:cubicBezTo>
                <a:cubicBezTo>
                  <a:pt x="1918673" y="4086423"/>
                  <a:pt x="1934278" y="4070819"/>
                  <a:pt x="1944029" y="4052614"/>
                </a:cubicBezTo>
                <a:cubicBezTo>
                  <a:pt x="1917373" y="4018806"/>
                  <a:pt x="1879013" y="3999949"/>
                  <a:pt x="1841952" y="3980445"/>
                </a:cubicBezTo>
                <a:cubicBezTo>
                  <a:pt x="1825698" y="3971992"/>
                  <a:pt x="1813344" y="3965491"/>
                  <a:pt x="1814644" y="3945335"/>
                </a:cubicBezTo>
                <a:cubicBezTo>
                  <a:pt x="1814644" y="3943384"/>
                  <a:pt x="1815295" y="3940783"/>
                  <a:pt x="1814644" y="3938833"/>
                </a:cubicBezTo>
                <a:cubicBezTo>
                  <a:pt x="1802941" y="3919328"/>
                  <a:pt x="1776934" y="3903724"/>
                  <a:pt x="1782136" y="3879667"/>
                </a:cubicBezTo>
                <a:cubicBezTo>
                  <a:pt x="1786687" y="3857561"/>
                  <a:pt x="1804891" y="3838706"/>
                  <a:pt x="1816596" y="3817250"/>
                </a:cubicBezTo>
                <a:cubicBezTo>
                  <a:pt x="1830249" y="3792543"/>
                  <a:pt x="1825047" y="3779539"/>
                  <a:pt x="1800340" y="3774339"/>
                </a:cubicBezTo>
                <a:cubicBezTo>
                  <a:pt x="1789938" y="3772388"/>
                  <a:pt x="1776284" y="3776939"/>
                  <a:pt x="1769782" y="3771738"/>
                </a:cubicBezTo>
                <a:cubicBezTo>
                  <a:pt x="1760029" y="3764586"/>
                  <a:pt x="1745076" y="3758734"/>
                  <a:pt x="1754828" y="3736627"/>
                </a:cubicBezTo>
                <a:cubicBezTo>
                  <a:pt x="1771083" y="3700868"/>
                  <a:pt x="1767181" y="3695667"/>
                  <a:pt x="1732072" y="3684613"/>
                </a:cubicBezTo>
                <a:cubicBezTo>
                  <a:pt x="1705415" y="3676162"/>
                  <a:pt x="1686560" y="3647554"/>
                  <a:pt x="1653401" y="3656656"/>
                </a:cubicBezTo>
                <a:cubicBezTo>
                  <a:pt x="1650149" y="3657307"/>
                  <a:pt x="1641698" y="3648854"/>
                  <a:pt x="1640397" y="3643652"/>
                </a:cubicBezTo>
                <a:cubicBezTo>
                  <a:pt x="1632596" y="3614395"/>
                  <a:pt x="1615691" y="3602692"/>
                  <a:pt x="1585782" y="3607242"/>
                </a:cubicBezTo>
                <a:cubicBezTo>
                  <a:pt x="1581231" y="3607892"/>
                  <a:pt x="1572779" y="3603341"/>
                  <a:pt x="1570828" y="3598790"/>
                </a:cubicBezTo>
                <a:cubicBezTo>
                  <a:pt x="1554573" y="3568232"/>
                  <a:pt x="1514263" y="3574734"/>
                  <a:pt x="1494757" y="3550026"/>
                </a:cubicBezTo>
                <a:cubicBezTo>
                  <a:pt x="1493457" y="3548727"/>
                  <a:pt x="1482403" y="3552627"/>
                  <a:pt x="1477203" y="3556529"/>
                </a:cubicBezTo>
                <a:cubicBezTo>
                  <a:pt x="1451845" y="3575384"/>
                  <a:pt x="1451845" y="3576035"/>
                  <a:pt x="1444043" y="3546126"/>
                </a:cubicBezTo>
                <a:cubicBezTo>
                  <a:pt x="1442093" y="3538323"/>
                  <a:pt x="1437542" y="3531822"/>
                  <a:pt x="1432990" y="3520769"/>
                </a:cubicBezTo>
                <a:cubicBezTo>
                  <a:pt x="1443394" y="3520119"/>
                  <a:pt x="1455097" y="3520769"/>
                  <a:pt x="1466149" y="3517518"/>
                </a:cubicBezTo>
                <a:cubicBezTo>
                  <a:pt x="1475252" y="3514917"/>
                  <a:pt x="1483054" y="3507765"/>
                  <a:pt x="1492156" y="3502564"/>
                </a:cubicBezTo>
                <a:cubicBezTo>
                  <a:pt x="1485004" y="3494761"/>
                  <a:pt x="1478503" y="3486960"/>
                  <a:pt x="1470700" y="3479808"/>
                </a:cubicBezTo>
                <a:cubicBezTo>
                  <a:pt x="1467450" y="3476557"/>
                  <a:pt x="1463549" y="3473956"/>
                  <a:pt x="1459648" y="3471355"/>
                </a:cubicBezTo>
                <a:cubicBezTo>
                  <a:pt x="1463549" y="3470055"/>
                  <a:pt x="1466800" y="3467455"/>
                  <a:pt x="1470700" y="3467455"/>
                </a:cubicBezTo>
                <a:cubicBezTo>
                  <a:pt x="1488256" y="3466155"/>
                  <a:pt x="1481754" y="3453151"/>
                  <a:pt x="1483054" y="3444048"/>
                </a:cubicBezTo>
                <a:cubicBezTo>
                  <a:pt x="1484355" y="3427794"/>
                  <a:pt x="1473301" y="3427794"/>
                  <a:pt x="1462249" y="3429094"/>
                </a:cubicBezTo>
                <a:cubicBezTo>
                  <a:pt x="1436891" y="3432995"/>
                  <a:pt x="1427138" y="3422593"/>
                  <a:pt x="1432990" y="3393985"/>
                </a:cubicBezTo>
                <a:cubicBezTo>
                  <a:pt x="1461598" y="3384232"/>
                  <a:pt x="1496707" y="3399185"/>
                  <a:pt x="1525966" y="3379030"/>
                </a:cubicBezTo>
                <a:cubicBezTo>
                  <a:pt x="1529868" y="3375779"/>
                  <a:pt x="1544171" y="3384883"/>
                  <a:pt x="1551973" y="3390083"/>
                </a:cubicBezTo>
                <a:cubicBezTo>
                  <a:pt x="1583832" y="3410890"/>
                  <a:pt x="1613739" y="3410239"/>
                  <a:pt x="1635195" y="3379030"/>
                </a:cubicBezTo>
                <a:cubicBezTo>
                  <a:pt x="1644948" y="3364727"/>
                  <a:pt x="1647549" y="3364076"/>
                  <a:pt x="1661852" y="3370579"/>
                </a:cubicBezTo>
                <a:cubicBezTo>
                  <a:pt x="1689811" y="3382931"/>
                  <a:pt x="1689160" y="3382282"/>
                  <a:pt x="1705415" y="3414790"/>
                </a:cubicBezTo>
                <a:cubicBezTo>
                  <a:pt x="1712567" y="3429094"/>
                  <a:pt x="1721669" y="3442747"/>
                  <a:pt x="1732723" y="3454450"/>
                </a:cubicBezTo>
                <a:cubicBezTo>
                  <a:pt x="1748977" y="3472656"/>
                  <a:pt x="1759380" y="3472006"/>
                  <a:pt x="1780836" y="3458352"/>
                </a:cubicBezTo>
                <a:cubicBezTo>
                  <a:pt x="1814644" y="3436246"/>
                  <a:pt x="1856906" y="3436246"/>
                  <a:pt x="1889415" y="3457702"/>
                </a:cubicBezTo>
                <a:cubicBezTo>
                  <a:pt x="1901118" y="3465504"/>
                  <a:pt x="1912172" y="3473956"/>
                  <a:pt x="1925174" y="3479808"/>
                </a:cubicBezTo>
                <a:cubicBezTo>
                  <a:pt x="1945331" y="3489561"/>
                  <a:pt x="1960934" y="3472006"/>
                  <a:pt x="1976539" y="3465504"/>
                </a:cubicBezTo>
                <a:cubicBezTo>
                  <a:pt x="1992793" y="3458352"/>
                  <a:pt x="1977839" y="3445999"/>
                  <a:pt x="1971337" y="3435595"/>
                </a:cubicBezTo>
                <a:cubicBezTo>
                  <a:pt x="1967437" y="3429745"/>
                  <a:pt x="1966786" y="3414140"/>
                  <a:pt x="1970687" y="3411539"/>
                </a:cubicBezTo>
                <a:cubicBezTo>
                  <a:pt x="1998645" y="3390083"/>
                  <a:pt x="1967437" y="3351722"/>
                  <a:pt x="1995394" y="3330917"/>
                </a:cubicBezTo>
                <a:cubicBezTo>
                  <a:pt x="1996694" y="3329617"/>
                  <a:pt x="1993444" y="3319865"/>
                  <a:pt x="1990192" y="3314663"/>
                </a:cubicBezTo>
                <a:cubicBezTo>
                  <a:pt x="1972637" y="3288006"/>
                  <a:pt x="1953782" y="3261348"/>
                  <a:pt x="1936228" y="3234691"/>
                </a:cubicBezTo>
                <a:cubicBezTo>
                  <a:pt x="1932977" y="3230140"/>
                  <a:pt x="1933627" y="3222988"/>
                  <a:pt x="1932326" y="3217786"/>
                </a:cubicBezTo>
                <a:cubicBezTo>
                  <a:pt x="1939478" y="3217137"/>
                  <a:pt x="1947281" y="3214536"/>
                  <a:pt x="1953782" y="3215185"/>
                </a:cubicBezTo>
                <a:cubicBezTo>
                  <a:pt x="1958984" y="3215836"/>
                  <a:pt x="1963535" y="3222338"/>
                  <a:pt x="1969387" y="3224289"/>
                </a:cubicBezTo>
                <a:cubicBezTo>
                  <a:pt x="1983041" y="3229489"/>
                  <a:pt x="1991494" y="3195030"/>
                  <a:pt x="2005797" y="3217137"/>
                </a:cubicBezTo>
                <a:cubicBezTo>
                  <a:pt x="2011648" y="3226239"/>
                  <a:pt x="2008397" y="3241843"/>
                  <a:pt x="2008397" y="3254196"/>
                </a:cubicBezTo>
                <a:cubicBezTo>
                  <a:pt x="2008397" y="3277602"/>
                  <a:pt x="2019451" y="3289956"/>
                  <a:pt x="2042857" y="3288656"/>
                </a:cubicBezTo>
                <a:cubicBezTo>
                  <a:pt x="2058460" y="3288006"/>
                  <a:pt x="2069514" y="3292557"/>
                  <a:pt x="2081868" y="3303611"/>
                </a:cubicBezTo>
                <a:cubicBezTo>
                  <a:pt x="2098122" y="3317913"/>
                  <a:pt x="2117628" y="3330267"/>
                  <a:pt x="2142335" y="3327666"/>
                </a:cubicBezTo>
                <a:cubicBezTo>
                  <a:pt x="2146235" y="3327017"/>
                  <a:pt x="2152737" y="3325716"/>
                  <a:pt x="2154687" y="3327666"/>
                </a:cubicBezTo>
                <a:cubicBezTo>
                  <a:pt x="2197599" y="3366677"/>
                  <a:pt x="2230108" y="3336119"/>
                  <a:pt x="2260667" y="3310112"/>
                </a:cubicBezTo>
                <a:cubicBezTo>
                  <a:pt x="2274970" y="3297758"/>
                  <a:pt x="2276921" y="3310112"/>
                  <a:pt x="2284073" y="3314663"/>
                </a:cubicBezTo>
                <a:cubicBezTo>
                  <a:pt x="2289274" y="3317913"/>
                  <a:pt x="2296426" y="3322466"/>
                  <a:pt x="2301628" y="3321164"/>
                </a:cubicBezTo>
                <a:cubicBezTo>
                  <a:pt x="2310730" y="3318564"/>
                  <a:pt x="2319832" y="3313363"/>
                  <a:pt x="2327635" y="3307511"/>
                </a:cubicBezTo>
                <a:cubicBezTo>
                  <a:pt x="2329585" y="3306210"/>
                  <a:pt x="2329585" y="3298409"/>
                  <a:pt x="2327635" y="3295158"/>
                </a:cubicBezTo>
                <a:cubicBezTo>
                  <a:pt x="2322433" y="3288656"/>
                  <a:pt x="2316582" y="3281504"/>
                  <a:pt x="2309430" y="3276953"/>
                </a:cubicBezTo>
                <a:cubicBezTo>
                  <a:pt x="2265868" y="3247044"/>
                  <a:pt x="2264567" y="3243794"/>
                  <a:pt x="2310730" y="3225588"/>
                </a:cubicBezTo>
                <a:cubicBezTo>
                  <a:pt x="2341939" y="3213235"/>
                  <a:pt x="2375748" y="3205432"/>
                  <a:pt x="2408907" y="3200232"/>
                </a:cubicBezTo>
                <a:cubicBezTo>
                  <a:pt x="2425812" y="3197631"/>
                  <a:pt x="2440766" y="3195681"/>
                  <a:pt x="2454419" y="3186579"/>
                </a:cubicBezTo>
                <a:cubicBezTo>
                  <a:pt x="2475875" y="3171624"/>
                  <a:pt x="2500582" y="3159920"/>
                  <a:pt x="2518136" y="3141716"/>
                </a:cubicBezTo>
                <a:cubicBezTo>
                  <a:pt x="2533741" y="3124811"/>
                  <a:pt x="2533091" y="3097504"/>
                  <a:pt x="2544143" y="3076048"/>
                </a:cubicBezTo>
                <a:cubicBezTo>
                  <a:pt x="2550646" y="3062394"/>
                  <a:pt x="2546744" y="3042239"/>
                  <a:pt x="2544143" y="3025985"/>
                </a:cubicBezTo>
                <a:cubicBezTo>
                  <a:pt x="2538943" y="2995425"/>
                  <a:pt x="2547395" y="2975920"/>
                  <a:pt x="2573402" y="2969419"/>
                </a:cubicBezTo>
                <a:cubicBezTo>
                  <a:pt x="2590957" y="2964867"/>
                  <a:pt x="2611112" y="2965518"/>
                  <a:pt x="2624766" y="2955765"/>
                </a:cubicBezTo>
                <a:cubicBezTo>
                  <a:pt x="2633543" y="2949588"/>
                  <a:pt x="2642646" y="2945687"/>
                  <a:pt x="2651586" y="2943980"/>
                </a:cubicBezTo>
                <a:close/>
                <a:moveTo>
                  <a:pt x="3026331" y="2870186"/>
                </a:moveTo>
                <a:cubicBezTo>
                  <a:pt x="3034215" y="2870917"/>
                  <a:pt x="3041530" y="2874818"/>
                  <a:pt x="3049332" y="2882945"/>
                </a:cubicBezTo>
                <a:cubicBezTo>
                  <a:pt x="3055182" y="2888796"/>
                  <a:pt x="3068187" y="2893999"/>
                  <a:pt x="3074688" y="2891398"/>
                </a:cubicBezTo>
                <a:cubicBezTo>
                  <a:pt x="3084441" y="2887496"/>
                  <a:pt x="3093543" y="2875793"/>
                  <a:pt x="3091593" y="2895949"/>
                </a:cubicBezTo>
                <a:cubicBezTo>
                  <a:pt x="3087692" y="2928457"/>
                  <a:pt x="3118901" y="2928457"/>
                  <a:pt x="3131254" y="2930408"/>
                </a:cubicBezTo>
                <a:cubicBezTo>
                  <a:pt x="3155311" y="2931709"/>
                  <a:pt x="3175466" y="2938861"/>
                  <a:pt x="3191720" y="2947312"/>
                </a:cubicBezTo>
                <a:cubicBezTo>
                  <a:pt x="3184568" y="2967469"/>
                  <a:pt x="3176765" y="2987623"/>
                  <a:pt x="3170264" y="3008430"/>
                </a:cubicBezTo>
                <a:cubicBezTo>
                  <a:pt x="3161162" y="3036387"/>
                  <a:pt x="3180017" y="3051991"/>
                  <a:pt x="3198222" y="3066945"/>
                </a:cubicBezTo>
                <a:cubicBezTo>
                  <a:pt x="3202774" y="3070197"/>
                  <a:pt x="3213176" y="3068895"/>
                  <a:pt x="3219678" y="3066945"/>
                </a:cubicBezTo>
                <a:cubicBezTo>
                  <a:pt x="3243735" y="3059143"/>
                  <a:pt x="3243735" y="3059143"/>
                  <a:pt x="3247635" y="3083199"/>
                </a:cubicBezTo>
                <a:cubicBezTo>
                  <a:pt x="3248935" y="3092952"/>
                  <a:pt x="3252187" y="3102705"/>
                  <a:pt x="3255438" y="3111807"/>
                </a:cubicBezTo>
                <a:cubicBezTo>
                  <a:pt x="3260640" y="3126761"/>
                  <a:pt x="3275593" y="3144967"/>
                  <a:pt x="3270391" y="3154719"/>
                </a:cubicBezTo>
                <a:cubicBezTo>
                  <a:pt x="3261289" y="3172924"/>
                  <a:pt x="3243735" y="3192430"/>
                  <a:pt x="3226180" y="3197630"/>
                </a:cubicBezTo>
                <a:cubicBezTo>
                  <a:pt x="3209925" y="3202832"/>
                  <a:pt x="3186518" y="3204133"/>
                  <a:pt x="3185218" y="3219087"/>
                </a:cubicBezTo>
                <a:cubicBezTo>
                  <a:pt x="3182618" y="3245744"/>
                  <a:pt x="3155311" y="3273052"/>
                  <a:pt x="3172865" y="3295158"/>
                </a:cubicBezTo>
                <a:cubicBezTo>
                  <a:pt x="3187819" y="3314013"/>
                  <a:pt x="3170264" y="3319865"/>
                  <a:pt x="3169615" y="3330918"/>
                </a:cubicBezTo>
                <a:cubicBezTo>
                  <a:pt x="3168964" y="3345222"/>
                  <a:pt x="3156611" y="3344571"/>
                  <a:pt x="3146858" y="3336119"/>
                </a:cubicBezTo>
                <a:cubicBezTo>
                  <a:pt x="3135805" y="3326367"/>
                  <a:pt x="3125402" y="3315313"/>
                  <a:pt x="3114999" y="3304911"/>
                </a:cubicBezTo>
                <a:cubicBezTo>
                  <a:pt x="3110448" y="3300360"/>
                  <a:pt x="3104597" y="3291256"/>
                  <a:pt x="3101345" y="3291907"/>
                </a:cubicBezTo>
                <a:cubicBezTo>
                  <a:pt x="3055833" y="3306861"/>
                  <a:pt x="3059084" y="3260698"/>
                  <a:pt x="3040229" y="3243143"/>
                </a:cubicBezTo>
                <a:cubicBezTo>
                  <a:pt x="3035028" y="3237942"/>
                  <a:pt x="3026575" y="3234691"/>
                  <a:pt x="3036327" y="3224938"/>
                </a:cubicBezTo>
                <a:cubicBezTo>
                  <a:pt x="3053883" y="3207383"/>
                  <a:pt x="3033727" y="3198281"/>
                  <a:pt x="3023974" y="3191129"/>
                </a:cubicBezTo>
                <a:cubicBezTo>
                  <a:pt x="3020073" y="3187878"/>
                  <a:pt x="3006420" y="3195031"/>
                  <a:pt x="2998617" y="3200231"/>
                </a:cubicBezTo>
                <a:cubicBezTo>
                  <a:pt x="2980413" y="3212585"/>
                  <a:pt x="2971311" y="3237292"/>
                  <a:pt x="2939452" y="3241192"/>
                </a:cubicBezTo>
                <a:cubicBezTo>
                  <a:pt x="2939452" y="3222338"/>
                  <a:pt x="2941402" y="3205433"/>
                  <a:pt x="2938801" y="3189179"/>
                </a:cubicBezTo>
                <a:cubicBezTo>
                  <a:pt x="2936851" y="3175525"/>
                  <a:pt x="2925148" y="3161221"/>
                  <a:pt x="2927749" y="3150168"/>
                </a:cubicBezTo>
                <a:cubicBezTo>
                  <a:pt x="2933600" y="3123511"/>
                  <a:pt x="2912794" y="3123511"/>
                  <a:pt x="2899790" y="3117659"/>
                </a:cubicBezTo>
                <a:cubicBezTo>
                  <a:pt x="2847776" y="3094902"/>
                  <a:pt x="2815268" y="3072797"/>
                  <a:pt x="2802264" y="3043539"/>
                </a:cubicBezTo>
                <a:cubicBezTo>
                  <a:pt x="2795762" y="3029235"/>
                  <a:pt x="2787309" y="3023383"/>
                  <a:pt x="2774957" y="3017532"/>
                </a:cubicBezTo>
                <a:cubicBezTo>
                  <a:pt x="2760652" y="3010380"/>
                  <a:pt x="2745699" y="3001927"/>
                  <a:pt x="2735296" y="2990224"/>
                </a:cubicBezTo>
                <a:cubicBezTo>
                  <a:pt x="2719692" y="2972020"/>
                  <a:pt x="2708638" y="2950564"/>
                  <a:pt x="2692384" y="2926507"/>
                </a:cubicBezTo>
                <a:cubicBezTo>
                  <a:pt x="2709289" y="2920006"/>
                  <a:pt x="2724892" y="2910253"/>
                  <a:pt x="2741148" y="2908301"/>
                </a:cubicBezTo>
                <a:cubicBezTo>
                  <a:pt x="2756101" y="2906351"/>
                  <a:pt x="2767804" y="2903750"/>
                  <a:pt x="2780808" y="2895299"/>
                </a:cubicBezTo>
                <a:cubicBezTo>
                  <a:pt x="2796413" y="2885546"/>
                  <a:pt x="2817218" y="2877743"/>
                  <a:pt x="2823720" y="2908301"/>
                </a:cubicBezTo>
                <a:cubicBezTo>
                  <a:pt x="2824370" y="2912853"/>
                  <a:pt x="2833472" y="2920006"/>
                  <a:pt x="2834123" y="2919355"/>
                </a:cubicBezTo>
                <a:cubicBezTo>
                  <a:pt x="2859479" y="2901800"/>
                  <a:pt x="2875733" y="2927807"/>
                  <a:pt x="2895890" y="2931058"/>
                </a:cubicBezTo>
                <a:cubicBezTo>
                  <a:pt x="2910193" y="2933009"/>
                  <a:pt x="2930999" y="2920006"/>
                  <a:pt x="2942702" y="2908301"/>
                </a:cubicBezTo>
                <a:cubicBezTo>
                  <a:pt x="2959606" y="2890748"/>
                  <a:pt x="2979762" y="2885546"/>
                  <a:pt x="2999919" y="2876444"/>
                </a:cubicBezTo>
                <a:cubicBezTo>
                  <a:pt x="3009996" y="2871892"/>
                  <a:pt x="3018448" y="2869454"/>
                  <a:pt x="3026331" y="2870186"/>
                </a:cubicBezTo>
                <a:close/>
                <a:moveTo>
                  <a:pt x="3290548" y="2369954"/>
                </a:moveTo>
                <a:cubicBezTo>
                  <a:pt x="3295099" y="2372555"/>
                  <a:pt x="3298999" y="2375806"/>
                  <a:pt x="3304201" y="2377106"/>
                </a:cubicBezTo>
                <a:cubicBezTo>
                  <a:pt x="3321106" y="2382308"/>
                  <a:pt x="3339311" y="2393360"/>
                  <a:pt x="3354915" y="2391410"/>
                </a:cubicBezTo>
                <a:cubicBezTo>
                  <a:pt x="3393276" y="2384909"/>
                  <a:pt x="3414731" y="2412866"/>
                  <a:pt x="3442689" y="2427820"/>
                </a:cubicBezTo>
                <a:cubicBezTo>
                  <a:pt x="3455693" y="2434322"/>
                  <a:pt x="3458944" y="2446675"/>
                  <a:pt x="3445940" y="2458378"/>
                </a:cubicBezTo>
                <a:cubicBezTo>
                  <a:pt x="3434237" y="2468131"/>
                  <a:pt x="3430986" y="2480485"/>
                  <a:pt x="3426434" y="2494788"/>
                </a:cubicBezTo>
                <a:cubicBezTo>
                  <a:pt x="3421233" y="2512344"/>
                  <a:pt x="3416682" y="2529247"/>
                  <a:pt x="3414731" y="2547453"/>
                </a:cubicBezTo>
                <a:cubicBezTo>
                  <a:pt x="3411481" y="2572809"/>
                  <a:pt x="3378321" y="2546802"/>
                  <a:pt x="3369869" y="2571509"/>
                </a:cubicBezTo>
                <a:cubicBezTo>
                  <a:pt x="3367269" y="2579312"/>
                  <a:pt x="3352314" y="2582562"/>
                  <a:pt x="3348414" y="2584512"/>
                </a:cubicBezTo>
                <a:cubicBezTo>
                  <a:pt x="3352314" y="2599467"/>
                  <a:pt x="3352314" y="2604018"/>
                  <a:pt x="3354264" y="2606619"/>
                </a:cubicBezTo>
                <a:cubicBezTo>
                  <a:pt x="3365969" y="2620922"/>
                  <a:pt x="3381572" y="2633927"/>
                  <a:pt x="3388724" y="2650181"/>
                </a:cubicBezTo>
                <a:cubicBezTo>
                  <a:pt x="3399128" y="2672287"/>
                  <a:pt x="3370519" y="2680088"/>
                  <a:pt x="3364017" y="2696344"/>
                </a:cubicBezTo>
                <a:cubicBezTo>
                  <a:pt x="3362067" y="2701544"/>
                  <a:pt x="3358166" y="2707396"/>
                  <a:pt x="3357516" y="2712598"/>
                </a:cubicBezTo>
                <a:cubicBezTo>
                  <a:pt x="3354915" y="2755510"/>
                  <a:pt x="3319806" y="2756809"/>
                  <a:pt x="3291198" y="2762661"/>
                </a:cubicBezTo>
                <a:cubicBezTo>
                  <a:pt x="3276894" y="2765913"/>
                  <a:pt x="3263890" y="2766562"/>
                  <a:pt x="3252838" y="2778265"/>
                </a:cubicBezTo>
                <a:cubicBezTo>
                  <a:pt x="3230081" y="2802322"/>
                  <a:pt x="3228781" y="2810775"/>
                  <a:pt x="3250887" y="2835482"/>
                </a:cubicBezTo>
                <a:cubicBezTo>
                  <a:pt x="3256738" y="2841983"/>
                  <a:pt x="3264541" y="2846534"/>
                  <a:pt x="3268441" y="2853686"/>
                </a:cubicBezTo>
                <a:cubicBezTo>
                  <a:pt x="3271693" y="2859537"/>
                  <a:pt x="3273643" y="2869940"/>
                  <a:pt x="3270391" y="2875142"/>
                </a:cubicBezTo>
                <a:cubicBezTo>
                  <a:pt x="3258688" y="2896598"/>
                  <a:pt x="3245035" y="2916754"/>
                  <a:pt x="3248286" y="2942761"/>
                </a:cubicBezTo>
                <a:cubicBezTo>
                  <a:pt x="3248936" y="2947312"/>
                  <a:pt x="3243735" y="2953813"/>
                  <a:pt x="3239183" y="2957714"/>
                </a:cubicBezTo>
                <a:cubicBezTo>
                  <a:pt x="3218378" y="2975269"/>
                  <a:pt x="3216427" y="2997376"/>
                  <a:pt x="3230081" y="3018181"/>
                </a:cubicBezTo>
                <a:cubicBezTo>
                  <a:pt x="3239833" y="3033786"/>
                  <a:pt x="3224879" y="3035736"/>
                  <a:pt x="3219679" y="3040287"/>
                </a:cubicBezTo>
                <a:cubicBezTo>
                  <a:pt x="3211226" y="3047439"/>
                  <a:pt x="3199523" y="3048088"/>
                  <a:pt x="3198223" y="3031834"/>
                </a:cubicBezTo>
                <a:cubicBezTo>
                  <a:pt x="3195622" y="3000626"/>
                  <a:pt x="3211226" y="2973970"/>
                  <a:pt x="3222278" y="2946011"/>
                </a:cubicBezTo>
                <a:cubicBezTo>
                  <a:pt x="3206674" y="2930407"/>
                  <a:pt x="3190420" y="2912852"/>
                  <a:pt x="3172865" y="2897249"/>
                </a:cubicBezTo>
                <a:cubicBezTo>
                  <a:pt x="3167663" y="2892697"/>
                  <a:pt x="3154661" y="2889446"/>
                  <a:pt x="3152060" y="2892047"/>
                </a:cubicBezTo>
                <a:cubicBezTo>
                  <a:pt x="3142307" y="2903099"/>
                  <a:pt x="3131904" y="2901800"/>
                  <a:pt x="3129303" y="2890746"/>
                </a:cubicBezTo>
                <a:cubicBezTo>
                  <a:pt x="3120201" y="2844584"/>
                  <a:pt x="3075339" y="2858237"/>
                  <a:pt x="3049332" y="2839382"/>
                </a:cubicBezTo>
                <a:cubicBezTo>
                  <a:pt x="3038928" y="2858888"/>
                  <a:pt x="3030477" y="2839382"/>
                  <a:pt x="3021373" y="2838732"/>
                </a:cubicBezTo>
                <a:cubicBezTo>
                  <a:pt x="3012271" y="2838732"/>
                  <a:pt x="3001218" y="2840682"/>
                  <a:pt x="2993416" y="2845884"/>
                </a:cubicBezTo>
                <a:cubicBezTo>
                  <a:pt x="2988865" y="2849135"/>
                  <a:pt x="2997318" y="2871242"/>
                  <a:pt x="2979112" y="2855637"/>
                </a:cubicBezTo>
                <a:cubicBezTo>
                  <a:pt x="2968709" y="2847185"/>
                  <a:pt x="2961558" y="2838732"/>
                  <a:pt x="2973910" y="2824428"/>
                </a:cubicBezTo>
                <a:cubicBezTo>
                  <a:pt x="2983663" y="2813376"/>
                  <a:pt x="2994717" y="2813376"/>
                  <a:pt x="3007071" y="2811425"/>
                </a:cubicBezTo>
                <a:cubicBezTo>
                  <a:pt x="3036978" y="2808174"/>
                  <a:pt x="3066236" y="2794519"/>
                  <a:pt x="3078590" y="2784117"/>
                </a:cubicBezTo>
                <a:cubicBezTo>
                  <a:pt x="3090293" y="2773714"/>
                  <a:pt x="3102645" y="2760711"/>
                  <a:pt x="3094194" y="2747056"/>
                </a:cubicBezTo>
                <a:cubicBezTo>
                  <a:pt x="3087042" y="2735353"/>
                  <a:pt x="3070788" y="2727552"/>
                  <a:pt x="3056484" y="2723000"/>
                </a:cubicBezTo>
                <a:cubicBezTo>
                  <a:pt x="3042830" y="2719099"/>
                  <a:pt x="3026575" y="2724301"/>
                  <a:pt x="3012271" y="2721700"/>
                </a:cubicBezTo>
                <a:cubicBezTo>
                  <a:pt x="2999917" y="2723000"/>
                  <a:pt x="2989515" y="2715848"/>
                  <a:pt x="2973261" y="2708047"/>
                </a:cubicBezTo>
                <a:cubicBezTo>
                  <a:pt x="2992116" y="2690492"/>
                  <a:pt x="3007071" y="2675537"/>
                  <a:pt x="3023325" y="2662534"/>
                </a:cubicBezTo>
                <a:cubicBezTo>
                  <a:pt x="3039579" y="2649530"/>
                  <a:pt x="3046080" y="2633276"/>
                  <a:pt x="3043480" y="2613120"/>
                </a:cubicBezTo>
                <a:cubicBezTo>
                  <a:pt x="3040879" y="2591015"/>
                  <a:pt x="3046731" y="2574110"/>
                  <a:pt x="3062985" y="2556555"/>
                </a:cubicBezTo>
                <a:cubicBezTo>
                  <a:pt x="3076638" y="2541601"/>
                  <a:pt x="3080540" y="2517544"/>
                  <a:pt x="3088992" y="2496739"/>
                </a:cubicBezTo>
                <a:cubicBezTo>
                  <a:pt x="3092243" y="2499340"/>
                  <a:pt x="3096144" y="2505841"/>
                  <a:pt x="3100695" y="2505841"/>
                </a:cubicBezTo>
                <a:cubicBezTo>
                  <a:pt x="3129953" y="2505841"/>
                  <a:pt x="3126053" y="2533149"/>
                  <a:pt x="3118250" y="2539650"/>
                </a:cubicBezTo>
                <a:cubicBezTo>
                  <a:pt x="3090293" y="2563056"/>
                  <a:pt x="3092894" y="2589714"/>
                  <a:pt x="3098745" y="2625474"/>
                </a:cubicBezTo>
                <a:cubicBezTo>
                  <a:pt x="3112398" y="2620922"/>
                  <a:pt x="3125402" y="2618972"/>
                  <a:pt x="3137105" y="2612471"/>
                </a:cubicBezTo>
                <a:cubicBezTo>
                  <a:pt x="3151409" y="2604668"/>
                  <a:pt x="3163112" y="2593616"/>
                  <a:pt x="3176766" y="2584512"/>
                </a:cubicBezTo>
                <a:cubicBezTo>
                  <a:pt x="3187820" y="2576711"/>
                  <a:pt x="3206674" y="2571509"/>
                  <a:pt x="3208625" y="2561757"/>
                </a:cubicBezTo>
                <a:cubicBezTo>
                  <a:pt x="3212527" y="2544852"/>
                  <a:pt x="3207976" y="2525346"/>
                  <a:pt x="3203423" y="2507791"/>
                </a:cubicBezTo>
                <a:cubicBezTo>
                  <a:pt x="3199523" y="2492838"/>
                  <a:pt x="3182618" y="2475933"/>
                  <a:pt x="3186518" y="2464880"/>
                </a:cubicBezTo>
                <a:cubicBezTo>
                  <a:pt x="3193670" y="2444725"/>
                  <a:pt x="3212527" y="2429120"/>
                  <a:pt x="3224230" y="2410265"/>
                </a:cubicBezTo>
                <a:cubicBezTo>
                  <a:pt x="3239833" y="2384909"/>
                  <a:pt x="3278844" y="2400512"/>
                  <a:pt x="3290548" y="2369954"/>
                </a:cubicBezTo>
                <a:close/>
                <a:moveTo>
                  <a:pt x="6009131" y="2343376"/>
                </a:moveTo>
                <a:lnTo>
                  <a:pt x="6009131" y="2595826"/>
                </a:lnTo>
                <a:lnTo>
                  <a:pt x="6008085" y="2594439"/>
                </a:lnTo>
                <a:cubicBezTo>
                  <a:pt x="6004956" y="2588292"/>
                  <a:pt x="6003087" y="2581750"/>
                  <a:pt x="6003087" y="2575410"/>
                </a:cubicBezTo>
                <a:cubicBezTo>
                  <a:pt x="6003738" y="2499990"/>
                  <a:pt x="6001786" y="2498040"/>
                  <a:pt x="5938720" y="2491537"/>
                </a:cubicBezTo>
                <a:cubicBezTo>
                  <a:pt x="5930266" y="2458378"/>
                  <a:pt x="5941970" y="2432371"/>
                  <a:pt x="5964726" y="2408965"/>
                </a:cubicBezTo>
                <a:cubicBezTo>
                  <a:pt x="5971878" y="2401163"/>
                  <a:pt x="5980981" y="2394661"/>
                  <a:pt x="5986833" y="2386208"/>
                </a:cubicBezTo>
                <a:cubicBezTo>
                  <a:pt x="5995286" y="2374180"/>
                  <a:pt x="6004063" y="2363290"/>
                  <a:pt x="6008289" y="2350774"/>
                </a:cubicBezTo>
                <a:close/>
                <a:moveTo>
                  <a:pt x="6009131" y="2059503"/>
                </a:moveTo>
                <a:lnTo>
                  <a:pt x="6009131" y="2325953"/>
                </a:lnTo>
                <a:lnTo>
                  <a:pt x="6002436" y="2305587"/>
                </a:lnTo>
                <a:cubicBezTo>
                  <a:pt x="5983581" y="2269827"/>
                  <a:pt x="5984883" y="2224965"/>
                  <a:pt x="5962126" y="2187905"/>
                </a:cubicBezTo>
                <a:cubicBezTo>
                  <a:pt x="5940019" y="2152145"/>
                  <a:pt x="5920514" y="2115086"/>
                  <a:pt x="5900359" y="2078677"/>
                </a:cubicBezTo>
                <a:cubicBezTo>
                  <a:pt x="5914012" y="2069574"/>
                  <a:pt x="5927016" y="2063722"/>
                  <a:pt x="5948472" y="2070225"/>
                </a:cubicBezTo>
                <a:cubicBezTo>
                  <a:pt x="5960826" y="2074126"/>
                  <a:pt x="5980981" y="2056570"/>
                  <a:pt x="5999836" y="2059821"/>
                </a:cubicBezTo>
                <a:close/>
                <a:moveTo>
                  <a:pt x="3677403" y="2012363"/>
                </a:moveTo>
                <a:cubicBezTo>
                  <a:pt x="3701460" y="2021465"/>
                  <a:pt x="3724215" y="2033819"/>
                  <a:pt x="3747621" y="2042921"/>
                </a:cubicBezTo>
                <a:cubicBezTo>
                  <a:pt x="3756725" y="2046822"/>
                  <a:pt x="3774280" y="2050723"/>
                  <a:pt x="3776231" y="2046822"/>
                </a:cubicBezTo>
                <a:cubicBezTo>
                  <a:pt x="3793784" y="2020164"/>
                  <a:pt x="3809389" y="2043570"/>
                  <a:pt x="3824344" y="2048123"/>
                </a:cubicBezTo>
                <a:cubicBezTo>
                  <a:pt x="3867255" y="2060473"/>
                  <a:pt x="3872456" y="2074126"/>
                  <a:pt x="3845800" y="2105985"/>
                </a:cubicBezTo>
                <a:cubicBezTo>
                  <a:pt x="3831496" y="2122888"/>
                  <a:pt x="3837347" y="2122888"/>
                  <a:pt x="3854251" y="2125489"/>
                </a:cubicBezTo>
                <a:cubicBezTo>
                  <a:pt x="3862054" y="2126789"/>
                  <a:pt x="3867255" y="2140443"/>
                  <a:pt x="3873106" y="2148245"/>
                </a:cubicBezTo>
                <a:cubicBezTo>
                  <a:pt x="3876358" y="2152796"/>
                  <a:pt x="3878958" y="2157348"/>
                  <a:pt x="3882209" y="2162549"/>
                </a:cubicBezTo>
                <a:cubicBezTo>
                  <a:pt x="3911467" y="2140443"/>
                  <a:pt x="3930972" y="2175553"/>
                  <a:pt x="3955680" y="2174902"/>
                </a:cubicBezTo>
                <a:cubicBezTo>
                  <a:pt x="3962832" y="2174902"/>
                  <a:pt x="3971934" y="2171001"/>
                  <a:pt x="3977135" y="2166450"/>
                </a:cubicBezTo>
                <a:cubicBezTo>
                  <a:pt x="3992088" y="2153446"/>
                  <a:pt x="4005743" y="2138492"/>
                  <a:pt x="4020696" y="2123538"/>
                </a:cubicBezTo>
                <a:cubicBezTo>
                  <a:pt x="4038902" y="2155397"/>
                  <a:pt x="4010943" y="2166450"/>
                  <a:pt x="4000541" y="2185304"/>
                </a:cubicBezTo>
                <a:cubicBezTo>
                  <a:pt x="3990138" y="2204159"/>
                  <a:pt x="3979736" y="2223015"/>
                  <a:pt x="3965431" y="2249022"/>
                </a:cubicBezTo>
                <a:cubicBezTo>
                  <a:pt x="3992739" y="2250322"/>
                  <a:pt x="4010294" y="2250972"/>
                  <a:pt x="4028499" y="2252272"/>
                </a:cubicBezTo>
                <a:cubicBezTo>
                  <a:pt x="4036301" y="2252923"/>
                  <a:pt x="4049954" y="2256174"/>
                  <a:pt x="4049954" y="2258775"/>
                </a:cubicBezTo>
                <a:cubicBezTo>
                  <a:pt x="4050605" y="2271127"/>
                  <a:pt x="4053206" y="2280880"/>
                  <a:pt x="4067510" y="2276980"/>
                </a:cubicBezTo>
                <a:cubicBezTo>
                  <a:pt x="4072061" y="2275680"/>
                  <a:pt x="4072711" y="2263326"/>
                  <a:pt x="4077913" y="2258124"/>
                </a:cubicBezTo>
                <a:cubicBezTo>
                  <a:pt x="4088966" y="2245120"/>
                  <a:pt x="4102619" y="2234719"/>
                  <a:pt x="4113673" y="2221714"/>
                </a:cubicBezTo>
                <a:cubicBezTo>
                  <a:pt x="4122775" y="2211312"/>
                  <a:pt x="4126025" y="2221714"/>
                  <a:pt x="4132528" y="2223665"/>
                </a:cubicBezTo>
                <a:cubicBezTo>
                  <a:pt x="4138379" y="2225615"/>
                  <a:pt x="4148782" y="2223665"/>
                  <a:pt x="4153984" y="2219764"/>
                </a:cubicBezTo>
                <a:cubicBezTo>
                  <a:pt x="4171537" y="2206111"/>
                  <a:pt x="4182591" y="2182704"/>
                  <a:pt x="4211850" y="2186606"/>
                </a:cubicBezTo>
                <a:cubicBezTo>
                  <a:pt x="4217050" y="2187256"/>
                  <a:pt x="4224202" y="2167751"/>
                  <a:pt x="4231354" y="2157998"/>
                </a:cubicBezTo>
                <a:cubicBezTo>
                  <a:pt x="4246959" y="2137842"/>
                  <a:pt x="4262562" y="2117687"/>
                  <a:pt x="4293122" y="2124188"/>
                </a:cubicBezTo>
                <a:cubicBezTo>
                  <a:pt x="4298322" y="2125489"/>
                  <a:pt x="4307426" y="2129390"/>
                  <a:pt x="4307426" y="2131991"/>
                </a:cubicBezTo>
                <a:cubicBezTo>
                  <a:pt x="4306124" y="2159298"/>
                  <a:pt x="4328881" y="2151496"/>
                  <a:pt x="4338634" y="2148245"/>
                </a:cubicBezTo>
                <a:cubicBezTo>
                  <a:pt x="4351637" y="2143694"/>
                  <a:pt x="4363991" y="2131991"/>
                  <a:pt x="4359440" y="2113785"/>
                </a:cubicBezTo>
                <a:cubicBezTo>
                  <a:pt x="4356188" y="2102083"/>
                  <a:pt x="4350337" y="2091680"/>
                  <a:pt x="4348386" y="2079977"/>
                </a:cubicBezTo>
                <a:cubicBezTo>
                  <a:pt x="4347736" y="2073476"/>
                  <a:pt x="4351637" y="2065673"/>
                  <a:pt x="4355538" y="2060473"/>
                </a:cubicBezTo>
                <a:cubicBezTo>
                  <a:pt x="4356188" y="2059172"/>
                  <a:pt x="4368542" y="2062423"/>
                  <a:pt x="4371142" y="2066324"/>
                </a:cubicBezTo>
                <a:cubicBezTo>
                  <a:pt x="4384145" y="2087779"/>
                  <a:pt x="4395850" y="2110535"/>
                  <a:pt x="4408202" y="2132641"/>
                </a:cubicBezTo>
                <a:cubicBezTo>
                  <a:pt x="4357489" y="2144343"/>
                  <a:pt x="4357489" y="2144343"/>
                  <a:pt x="4362691" y="2210662"/>
                </a:cubicBezTo>
                <a:cubicBezTo>
                  <a:pt x="4388698" y="2224315"/>
                  <a:pt x="4400401" y="2203510"/>
                  <a:pt x="4417955" y="2187256"/>
                </a:cubicBezTo>
                <a:cubicBezTo>
                  <a:pt x="4425107" y="2203510"/>
                  <a:pt x="4430959" y="2219764"/>
                  <a:pt x="4438761" y="2234719"/>
                </a:cubicBezTo>
                <a:cubicBezTo>
                  <a:pt x="4441361" y="2239919"/>
                  <a:pt x="4447213" y="2247721"/>
                  <a:pt x="4451764" y="2247721"/>
                </a:cubicBezTo>
                <a:cubicBezTo>
                  <a:pt x="4510281" y="2249671"/>
                  <a:pt x="4489475" y="2296485"/>
                  <a:pt x="4503129" y="2327043"/>
                </a:cubicBezTo>
                <a:cubicBezTo>
                  <a:pt x="4520034" y="2364753"/>
                  <a:pt x="4495977" y="2407015"/>
                  <a:pt x="4525235" y="2440174"/>
                </a:cubicBezTo>
                <a:cubicBezTo>
                  <a:pt x="4527185" y="2442124"/>
                  <a:pt x="4520034" y="2454478"/>
                  <a:pt x="4515482" y="2460979"/>
                </a:cubicBezTo>
                <a:cubicBezTo>
                  <a:pt x="4494026" y="2491537"/>
                  <a:pt x="4494026" y="2507142"/>
                  <a:pt x="4516782" y="2531199"/>
                </a:cubicBezTo>
                <a:cubicBezTo>
                  <a:pt x="4527185" y="2542252"/>
                  <a:pt x="4537587" y="2552655"/>
                  <a:pt x="4548641" y="2563057"/>
                </a:cubicBezTo>
                <a:cubicBezTo>
                  <a:pt x="4561644" y="2575410"/>
                  <a:pt x="4569446" y="2583213"/>
                  <a:pt x="4555143" y="2604018"/>
                </a:cubicBezTo>
                <a:cubicBezTo>
                  <a:pt x="4544739" y="2619623"/>
                  <a:pt x="4560995" y="2642379"/>
                  <a:pt x="4577898" y="2655383"/>
                </a:cubicBezTo>
                <a:cubicBezTo>
                  <a:pt x="4605857" y="2676188"/>
                  <a:pt x="4575948" y="2713249"/>
                  <a:pt x="4601955" y="2734054"/>
                </a:cubicBezTo>
                <a:cubicBezTo>
                  <a:pt x="4597404" y="2738605"/>
                  <a:pt x="4592853" y="2743156"/>
                  <a:pt x="4588302" y="2747707"/>
                </a:cubicBezTo>
                <a:cubicBezTo>
                  <a:pt x="4577249" y="2757460"/>
                  <a:pt x="4572047" y="2766562"/>
                  <a:pt x="4585701" y="2778916"/>
                </a:cubicBezTo>
                <a:cubicBezTo>
                  <a:pt x="4592202" y="2784768"/>
                  <a:pt x="4603906" y="2792569"/>
                  <a:pt x="4602605" y="2796471"/>
                </a:cubicBezTo>
                <a:cubicBezTo>
                  <a:pt x="4593503" y="2835482"/>
                  <a:pt x="4624712" y="2852386"/>
                  <a:pt x="4643567" y="2876442"/>
                </a:cubicBezTo>
                <a:cubicBezTo>
                  <a:pt x="4654619" y="2890097"/>
                  <a:pt x="4665022" y="2907651"/>
                  <a:pt x="4665673" y="2923906"/>
                </a:cubicBezTo>
                <a:cubicBezTo>
                  <a:pt x="4666973" y="2945362"/>
                  <a:pt x="4659170" y="2967467"/>
                  <a:pt x="4653320" y="2988274"/>
                </a:cubicBezTo>
                <a:cubicBezTo>
                  <a:pt x="4652669" y="2991524"/>
                  <a:pt x="4637065" y="2994125"/>
                  <a:pt x="4633163" y="2991524"/>
                </a:cubicBezTo>
                <a:cubicBezTo>
                  <a:pt x="4619510" y="2981122"/>
                  <a:pt x="4608458" y="2968118"/>
                  <a:pt x="4594154" y="2953814"/>
                </a:cubicBezTo>
                <a:cubicBezTo>
                  <a:pt x="4587651" y="2957716"/>
                  <a:pt x="4580499" y="2961616"/>
                  <a:pt x="4574648" y="2966167"/>
                </a:cubicBezTo>
                <a:cubicBezTo>
                  <a:pt x="4555793" y="2982422"/>
                  <a:pt x="4547340" y="3011680"/>
                  <a:pt x="4520683" y="3018832"/>
                </a:cubicBezTo>
                <a:cubicBezTo>
                  <a:pt x="4495326" y="3025333"/>
                  <a:pt x="4477771" y="3046138"/>
                  <a:pt x="4451114" y="3053292"/>
                </a:cubicBezTo>
                <a:cubicBezTo>
                  <a:pt x="4423807" y="3060444"/>
                  <a:pt x="4398450" y="3081898"/>
                  <a:pt x="4375694" y="3101404"/>
                </a:cubicBezTo>
                <a:cubicBezTo>
                  <a:pt x="4332782" y="3138465"/>
                  <a:pt x="4279467" y="3148217"/>
                  <a:pt x="4227453" y="3160571"/>
                </a:cubicBezTo>
                <a:cubicBezTo>
                  <a:pt x="4205997" y="3165773"/>
                  <a:pt x="4198195" y="3181376"/>
                  <a:pt x="4212499" y="3198281"/>
                </a:cubicBezTo>
                <a:cubicBezTo>
                  <a:pt x="4223553" y="3211285"/>
                  <a:pt x="4234605" y="3229489"/>
                  <a:pt x="4248909" y="3233390"/>
                </a:cubicBezTo>
                <a:cubicBezTo>
                  <a:pt x="4282718" y="3243143"/>
                  <a:pt x="4274265" y="3258097"/>
                  <a:pt x="4261913" y="3278252"/>
                </a:cubicBezTo>
                <a:cubicBezTo>
                  <a:pt x="4254111" y="3291907"/>
                  <a:pt x="4255410" y="3304909"/>
                  <a:pt x="4267113" y="3317913"/>
                </a:cubicBezTo>
                <a:cubicBezTo>
                  <a:pt x="4274916" y="3326365"/>
                  <a:pt x="4278167" y="3338719"/>
                  <a:pt x="4283369" y="3349122"/>
                </a:cubicBezTo>
                <a:cubicBezTo>
                  <a:pt x="4287920" y="3357574"/>
                  <a:pt x="4292471" y="3371878"/>
                  <a:pt x="4298973" y="3373829"/>
                </a:cubicBezTo>
                <a:cubicBezTo>
                  <a:pt x="4327580" y="3382281"/>
                  <a:pt x="4340584" y="3407637"/>
                  <a:pt x="4361390" y="3424542"/>
                </a:cubicBezTo>
                <a:cubicBezTo>
                  <a:pt x="4385446" y="3444047"/>
                  <a:pt x="4399750" y="3474606"/>
                  <a:pt x="4432909" y="3483059"/>
                </a:cubicBezTo>
                <a:cubicBezTo>
                  <a:pt x="4439410" y="3520118"/>
                  <a:pt x="4474521" y="3522070"/>
                  <a:pt x="4499227" y="3537023"/>
                </a:cubicBezTo>
                <a:cubicBezTo>
                  <a:pt x="4518732" y="3548726"/>
                  <a:pt x="4520034" y="3566281"/>
                  <a:pt x="4500528" y="3576034"/>
                </a:cubicBezTo>
                <a:cubicBezTo>
                  <a:pt x="4473220" y="3589037"/>
                  <a:pt x="4457616" y="3609843"/>
                  <a:pt x="4441361" y="3633900"/>
                </a:cubicBezTo>
                <a:cubicBezTo>
                  <a:pt x="4428358" y="3653405"/>
                  <a:pt x="4404301" y="3665108"/>
                  <a:pt x="4384796" y="3680061"/>
                </a:cubicBezTo>
                <a:cubicBezTo>
                  <a:pt x="4367242" y="3693066"/>
                  <a:pt x="4349036" y="3704769"/>
                  <a:pt x="4326281" y="3721023"/>
                </a:cubicBezTo>
                <a:cubicBezTo>
                  <a:pt x="4343834" y="3739229"/>
                  <a:pt x="4355538" y="3753532"/>
                  <a:pt x="4370492" y="3765235"/>
                </a:cubicBezTo>
                <a:cubicBezTo>
                  <a:pt x="4384796" y="3776288"/>
                  <a:pt x="4380245" y="3784741"/>
                  <a:pt x="4375043" y="3799045"/>
                </a:cubicBezTo>
                <a:cubicBezTo>
                  <a:pt x="4371793" y="3807497"/>
                  <a:pt x="4380895" y="3821151"/>
                  <a:pt x="4385446" y="3832204"/>
                </a:cubicBezTo>
                <a:cubicBezTo>
                  <a:pt x="4389347" y="3840655"/>
                  <a:pt x="4396499" y="3848458"/>
                  <a:pt x="4403002" y="3857560"/>
                </a:cubicBezTo>
                <a:cubicBezTo>
                  <a:pt x="4382195" y="3869914"/>
                  <a:pt x="4381544" y="3849108"/>
                  <a:pt x="4372442" y="3844557"/>
                </a:cubicBezTo>
                <a:cubicBezTo>
                  <a:pt x="4363340" y="3840006"/>
                  <a:pt x="4356839" y="3830253"/>
                  <a:pt x="4349687" y="3822451"/>
                </a:cubicBezTo>
                <a:cubicBezTo>
                  <a:pt x="4341235" y="3813349"/>
                  <a:pt x="4333432" y="3810097"/>
                  <a:pt x="4323029" y="3819850"/>
                </a:cubicBezTo>
                <a:cubicBezTo>
                  <a:pt x="4318478" y="3823752"/>
                  <a:pt x="4308725" y="3828302"/>
                  <a:pt x="4307426" y="3827002"/>
                </a:cubicBezTo>
                <a:cubicBezTo>
                  <a:pt x="4281417" y="3800345"/>
                  <a:pt x="4267764" y="3824401"/>
                  <a:pt x="4252160" y="3840006"/>
                </a:cubicBezTo>
                <a:cubicBezTo>
                  <a:pt x="4241107" y="3851059"/>
                  <a:pt x="4231354" y="3862111"/>
                  <a:pt x="4216401" y="3844557"/>
                </a:cubicBezTo>
                <a:cubicBezTo>
                  <a:pt x="4213800" y="3841306"/>
                  <a:pt x="4201446" y="3840006"/>
                  <a:pt x="4200145" y="3841956"/>
                </a:cubicBezTo>
                <a:cubicBezTo>
                  <a:pt x="4176089" y="3876415"/>
                  <a:pt x="4126025" y="3865363"/>
                  <a:pt x="4101319" y="3899821"/>
                </a:cubicBezTo>
                <a:cubicBezTo>
                  <a:pt x="4097417" y="3905024"/>
                  <a:pt x="4071410" y="3903723"/>
                  <a:pt x="4068810" y="3899172"/>
                </a:cubicBezTo>
                <a:cubicBezTo>
                  <a:pt x="4051906" y="3864712"/>
                  <a:pt x="4011594" y="3891369"/>
                  <a:pt x="3990789" y="3867313"/>
                </a:cubicBezTo>
                <a:cubicBezTo>
                  <a:pt x="3988188" y="3864061"/>
                  <a:pt x="3966732" y="3871215"/>
                  <a:pt x="3958930" y="3878367"/>
                </a:cubicBezTo>
                <a:cubicBezTo>
                  <a:pt x="3944626" y="3892671"/>
                  <a:pt x="3934224" y="3910224"/>
                  <a:pt x="3919918" y="3930381"/>
                </a:cubicBezTo>
                <a:cubicBezTo>
                  <a:pt x="3909517" y="3911526"/>
                  <a:pt x="3902365" y="3892020"/>
                  <a:pt x="3890011" y="3876415"/>
                </a:cubicBezTo>
                <a:cubicBezTo>
                  <a:pt x="3866605" y="3845208"/>
                  <a:pt x="3865304" y="3845857"/>
                  <a:pt x="3828894" y="3879016"/>
                </a:cubicBezTo>
                <a:cubicBezTo>
                  <a:pt x="3816541" y="3866662"/>
                  <a:pt x="3806138" y="3849108"/>
                  <a:pt x="3791184" y="3843256"/>
                </a:cubicBezTo>
                <a:cubicBezTo>
                  <a:pt x="3774280" y="3836755"/>
                  <a:pt x="3753474" y="3840655"/>
                  <a:pt x="3734619" y="3841306"/>
                </a:cubicBezTo>
                <a:cubicBezTo>
                  <a:pt x="3703410" y="3841956"/>
                  <a:pt x="3674152" y="3834154"/>
                  <a:pt x="3649446" y="3814648"/>
                </a:cubicBezTo>
                <a:cubicBezTo>
                  <a:pt x="3639693" y="3806846"/>
                  <a:pt x="3631891" y="3795143"/>
                  <a:pt x="3618237" y="3808798"/>
                </a:cubicBezTo>
                <a:cubicBezTo>
                  <a:pt x="3606534" y="3819850"/>
                  <a:pt x="3596131" y="3829603"/>
                  <a:pt x="3614335" y="3844557"/>
                </a:cubicBezTo>
                <a:cubicBezTo>
                  <a:pt x="3617587" y="3847158"/>
                  <a:pt x="3616287" y="3855610"/>
                  <a:pt x="3616936" y="3861462"/>
                </a:cubicBezTo>
                <a:cubicBezTo>
                  <a:pt x="3611085" y="3858861"/>
                  <a:pt x="3605233" y="3854959"/>
                  <a:pt x="3598732" y="3854310"/>
                </a:cubicBezTo>
                <a:cubicBezTo>
                  <a:pt x="3590279" y="3853009"/>
                  <a:pt x="3581827" y="3853009"/>
                  <a:pt x="3573374" y="3854310"/>
                </a:cubicBezTo>
                <a:cubicBezTo>
                  <a:pt x="3558421" y="3856260"/>
                  <a:pt x="3544117" y="3861462"/>
                  <a:pt x="3529813" y="3860811"/>
                </a:cubicBezTo>
                <a:cubicBezTo>
                  <a:pt x="3514208" y="3860161"/>
                  <a:pt x="3498605" y="3854310"/>
                  <a:pt x="3477149" y="3849759"/>
                </a:cubicBezTo>
                <a:cubicBezTo>
                  <a:pt x="3483000" y="3820501"/>
                  <a:pt x="3464795" y="3787342"/>
                  <a:pt x="3490152" y="3757433"/>
                </a:cubicBezTo>
                <a:cubicBezTo>
                  <a:pt x="3492102" y="3754832"/>
                  <a:pt x="3488852" y="3748331"/>
                  <a:pt x="3490802" y="3745079"/>
                </a:cubicBezTo>
                <a:cubicBezTo>
                  <a:pt x="3499904" y="3728175"/>
                  <a:pt x="3467396" y="3724274"/>
                  <a:pt x="3481700" y="3700217"/>
                </a:cubicBezTo>
                <a:cubicBezTo>
                  <a:pt x="3508357" y="3656655"/>
                  <a:pt x="3519410" y="3603991"/>
                  <a:pt x="3555820" y="3564980"/>
                </a:cubicBezTo>
                <a:cubicBezTo>
                  <a:pt x="3560371" y="3560430"/>
                  <a:pt x="3564922" y="3556528"/>
                  <a:pt x="3569474" y="3551327"/>
                </a:cubicBezTo>
                <a:cubicBezTo>
                  <a:pt x="3587678" y="3529871"/>
                  <a:pt x="3585077" y="3503864"/>
                  <a:pt x="3558421" y="3497362"/>
                </a:cubicBezTo>
                <a:cubicBezTo>
                  <a:pt x="3512258" y="3485659"/>
                  <a:pt x="3471297" y="3454451"/>
                  <a:pt x="3421233" y="3458351"/>
                </a:cubicBezTo>
                <a:cubicBezTo>
                  <a:pt x="3396526" y="3460302"/>
                  <a:pt x="3373120" y="3432995"/>
                  <a:pt x="3348414" y="3457701"/>
                </a:cubicBezTo>
                <a:cubicBezTo>
                  <a:pt x="3345813" y="3454451"/>
                  <a:pt x="3340612" y="3450549"/>
                  <a:pt x="3341261" y="3447948"/>
                </a:cubicBezTo>
                <a:cubicBezTo>
                  <a:pt x="3348414" y="3402436"/>
                  <a:pt x="3344512" y="3394634"/>
                  <a:pt x="3299000" y="3381630"/>
                </a:cubicBezTo>
                <a:cubicBezTo>
                  <a:pt x="3284045" y="3377079"/>
                  <a:pt x="3283396" y="3369927"/>
                  <a:pt x="3287947" y="3359524"/>
                </a:cubicBezTo>
                <a:cubicBezTo>
                  <a:pt x="3293149" y="3348471"/>
                  <a:pt x="3300950" y="3339369"/>
                  <a:pt x="3305501" y="3328317"/>
                </a:cubicBezTo>
                <a:cubicBezTo>
                  <a:pt x="3315904" y="3306210"/>
                  <a:pt x="3313954" y="3289955"/>
                  <a:pt x="3293149" y="3281503"/>
                </a:cubicBezTo>
                <a:cubicBezTo>
                  <a:pt x="3274292" y="3273701"/>
                  <a:pt x="3264540" y="3265249"/>
                  <a:pt x="3257389" y="3245093"/>
                </a:cubicBezTo>
                <a:cubicBezTo>
                  <a:pt x="3244385" y="3209984"/>
                  <a:pt x="3241784" y="3208683"/>
                  <a:pt x="3267791" y="3188528"/>
                </a:cubicBezTo>
                <a:cubicBezTo>
                  <a:pt x="3295750" y="3167072"/>
                  <a:pt x="3298349" y="3154719"/>
                  <a:pt x="3285346" y="3122860"/>
                </a:cubicBezTo>
                <a:cubicBezTo>
                  <a:pt x="3274943" y="3097503"/>
                  <a:pt x="3268442" y="3070195"/>
                  <a:pt x="3259339" y="3044188"/>
                </a:cubicBezTo>
                <a:cubicBezTo>
                  <a:pt x="3252837" y="3025333"/>
                  <a:pt x="3245035" y="3007129"/>
                  <a:pt x="3237233" y="2986322"/>
                </a:cubicBezTo>
                <a:cubicBezTo>
                  <a:pt x="3252837" y="2968768"/>
                  <a:pt x="3279494" y="2953163"/>
                  <a:pt x="3273643" y="2916754"/>
                </a:cubicBezTo>
                <a:cubicBezTo>
                  <a:pt x="3271693" y="2905701"/>
                  <a:pt x="3284045" y="2891397"/>
                  <a:pt x="3292498" y="2880995"/>
                </a:cubicBezTo>
                <a:cubicBezTo>
                  <a:pt x="3300950" y="2869941"/>
                  <a:pt x="3297700" y="2863440"/>
                  <a:pt x="3290548" y="2854337"/>
                </a:cubicBezTo>
                <a:cubicBezTo>
                  <a:pt x="3277544" y="2837433"/>
                  <a:pt x="3267142" y="2818578"/>
                  <a:pt x="3250237" y="2791920"/>
                </a:cubicBezTo>
                <a:cubicBezTo>
                  <a:pt x="3274943" y="2791920"/>
                  <a:pt x="3291197" y="2795821"/>
                  <a:pt x="3302902" y="2790619"/>
                </a:cubicBezTo>
                <a:cubicBezTo>
                  <a:pt x="3313954" y="2785419"/>
                  <a:pt x="3323056" y="2776315"/>
                  <a:pt x="3336711" y="2778916"/>
                </a:cubicBezTo>
                <a:cubicBezTo>
                  <a:pt x="3360766" y="2784118"/>
                  <a:pt x="3369219" y="2763312"/>
                  <a:pt x="3382873" y="2751609"/>
                </a:cubicBezTo>
                <a:cubicBezTo>
                  <a:pt x="3384174" y="2750308"/>
                  <a:pt x="3384823" y="2744457"/>
                  <a:pt x="3383523" y="2743156"/>
                </a:cubicBezTo>
                <a:cubicBezTo>
                  <a:pt x="3365317" y="2727553"/>
                  <a:pt x="3378972" y="2718450"/>
                  <a:pt x="3388725" y="2707397"/>
                </a:cubicBezTo>
                <a:cubicBezTo>
                  <a:pt x="3425134" y="2667086"/>
                  <a:pt x="3423183" y="2645630"/>
                  <a:pt x="3379621" y="2611170"/>
                </a:cubicBezTo>
                <a:cubicBezTo>
                  <a:pt x="3377020" y="2609220"/>
                  <a:pt x="3374421" y="2603369"/>
                  <a:pt x="3375070" y="2600768"/>
                </a:cubicBezTo>
                <a:cubicBezTo>
                  <a:pt x="3377020" y="2595566"/>
                  <a:pt x="3380922" y="2588415"/>
                  <a:pt x="3384174" y="2587764"/>
                </a:cubicBezTo>
                <a:cubicBezTo>
                  <a:pt x="3422533" y="2585163"/>
                  <a:pt x="3434886" y="2563707"/>
                  <a:pt x="3440088" y="2526648"/>
                </a:cubicBezTo>
                <a:cubicBezTo>
                  <a:pt x="3443339" y="2505192"/>
                  <a:pt x="3447891" y="2480485"/>
                  <a:pt x="3466746" y="2460979"/>
                </a:cubicBezTo>
                <a:cubicBezTo>
                  <a:pt x="3484950" y="2442124"/>
                  <a:pt x="3482349" y="2417417"/>
                  <a:pt x="3458293" y="2411566"/>
                </a:cubicBezTo>
                <a:cubicBezTo>
                  <a:pt x="3436837" y="2403113"/>
                  <a:pt x="3443339" y="2382308"/>
                  <a:pt x="3425784" y="2374506"/>
                </a:cubicBezTo>
                <a:cubicBezTo>
                  <a:pt x="3439438" y="2360853"/>
                  <a:pt x="3449190" y="2349800"/>
                  <a:pt x="3460893" y="2340047"/>
                </a:cubicBezTo>
                <a:cubicBezTo>
                  <a:pt x="3466746" y="2334846"/>
                  <a:pt x="3477149" y="2327694"/>
                  <a:pt x="3481049" y="2329644"/>
                </a:cubicBezTo>
                <a:cubicBezTo>
                  <a:pt x="3505757" y="2341997"/>
                  <a:pt x="3529813" y="2330943"/>
                  <a:pt x="3553870" y="2329644"/>
                </a:cubicBezTo>
                <a:cubicBezTo>
                  <a:pt x="3575326" y="2328344"/>
                  <a:pt x="3564922" y="2347199"/>
                  <a:pt x="3566873" y="2357601"/>
                </a:cubicBezTo>
                <a:cubicBezTo>
                  <a:pt x="3568823" y="2366054"/>
                  <a:pt x="3546067" y="2369955"/>
                  <a:pt x="3561671" y="2381009"/>
                </a:cubicBezTo>
                <a:cubicBezTo>
                  <a:pt x="3569474" y="2386209"/>
                  <a:pt x="3579226" y="2389460"/>
                  <a:pt x="3588979" y="2392711"/>
                </a:cubicBezTo>
                <a:cubicBezTo>
                  <a:pt x="3606534" y="2399863"/>
                  <a:pt x="3624739" y="2371256"/>
                  <a:pt x="3642294" y="2392711"/>
                </a:cubicBezTo>
                <a:cubicBezTo>
                  <a:pt x="3646845" y="2387510"/>
                  <a:pt x="3652047" y="2382959"/>
                  <a:pt x="3656598" y="2377757"/>
                </a:cubicBezTo>
                <a:cubicBezTo>
                  <a:pt x="3676102" y="2357601"/>
                  <a:pt x="3667000" y="2330943"/>
                  <a:pt x="3670251" y="2302337"/>
                </a:cubicBezTo>
                <a:cubicBezTo>
                  <a:pt x="3699510" y="2307538"/>
                  <a:pt x="3728117" y="2293234"/>
                  <a:pt x="3754775" y="2315340"/>
                </a:cubicBezTo>
                <a:cubicBezTo>
                  <a:pt x="3758025" y="2317941"/>
                  <a:pt x="3771678" y="2307538"/>
                  <a:pt x="3787283" y="2300385"/>
                </a:cubicBezTo>
                <a:cubicBezTo>
                  <a:pt x="3775580" y="2288682"/>
                  <a:pt x="3767778" y="2274379"/>
                  <a:pt x="3756725" y="2271127"/>
                </a:cubicBezTo>
                <a:cubicBezTo>
                  <a:pt x="3729417" y="2262025"/>
                  <a:pt x="3719015" y="2249022"/>
                  <a:pt x="3732668" y="2221065"/>
                </a:cubicBezTo>
                <a:cubicBezTo>
                  <a:pt x="3734619" y="2217163"/>
                  <a:pt x="3732018" y="2208711"/>
                  <a:pt x="3728768" y="2204159"/>
                </a:cubicBezTo>
                <a:cubicBezTo>
                  <a:pt x="3714463" y="2184005"/>
                  <a:pt x="3699510" y="2165150"/>
                  <a:pt x="3683255" y="2143044"/>
                </a:cubicBezTo>
                <a:cubicBezTo>
                  <a:pt x="3694958" y="2139792"/>
                  <a:pt x="3708612" y="2137842"/>
                  <a:pt x="3719015" y="2131991"/>
                </a:cubicBezTo>
                <a:cubicBezTo>
                  <a:pt x="3735918" y="2122238"/>
                  <a:pt x="3737219" y="2110535"/>
                  <a:pt x="3724215" y="2096881"/>
                </a:cubicBezTo>
                <a:cubicBezTo>
                  <a:pt x="3703410" y="2075426"/>
                  <a:pt x="3681954" y="2054624"/>
                  <a:pt x="3661149" y="2033168"/>
                </a:cubicBezTo>
                <a:cubicBezTo>
                  <a:pt x="3657247" y="2029268"/>
                  <a:pt x="3657898" y="2022116"/>
                  <a:pt x="3655947" y="2016264"/>
                </a:cubicBezTo>
                <a:cubicBezTo>
                  <a:pt x="3663099" y="2014964"/>
                  <a:pt x="3671552" y="2010411"/>
                  <a:pt x="3677403" y="2012363"/>
                </a:cubicBezTo>
                <a:close/>
                <a:moveTo>
                  <a:pt x="5061630" y="1957748"/>
                </a:moveTo>
                <a:cubicBezTo>
                  <a:pt x="5118846" y="1957748"/>
                  <a:pt x="5120146" y="1957748"/>
                  <a:pt x="5129248" y="2016263"/>
                </a:cubicBezTo>
                <a:cubicBezTo>
                  <a:pt x="5131849" y="2033819"/>
                  <a:pt x="5140302" y="2042921"/>
                  <a:pt x="5154606" y="2047472"/>
                </a:cubicBezTo>
                <a:cubicBezTo>
                  <a:pt x="5197517" y="2060472"/>
                  <a:pt x="5241079" y="2071525"/>
                  <a:pt x="5282690" y="2042270"/>
                </a:cubicBezTo>
                <a:cubicBezTo>
                  <a:pt x="5285941" y="2039669"/>
                  <a:pt x="5291143" y="2034468"/>
                  <a:pt x="5291792" y="2035118"/>
                </a:cubicBezTo>
                <a:cubicBezTo>
                  <a:pt x="5331454" y="2065674"/>
                  <a:pt x="5370465" y="2022766"/>
                  <a:pt x="5409474" y="2034468"/>
                </a:cubicBezTo>
                <a:cubicBezTo>
                  <a:pt x="5411426" y="2035118"/>
                  <a:pt x="5414676" y="2033819"/>
                  <a:pt x="5415977" y="2034468"/>
                </a:cubicBezTo>
                <a:cubicBezTo>
                  <a:pt x="5429630" y="2047472"/>
                  <a:pt x="5440683" y="2052023"/>
                  <a:pt x="5457588" y="2035768"/>
                </a:cubicBezTo>
                <a:cubicBezTo>
                  <a:pt x="5465390" y="2028617"/>
                  <a:pt x="5486195" y="2034468"/>
                  <a:pt x="5501150" y="2034468"/>
                </a:cubicBezTo>
                <a:cubicBezTo>
                  <a:pt x="5524556" y="2034468"/>
                  <a:pt x="5553164" y="2042921"/>
                  <a:pt x="5570068" y="2032519"/>
                </a:cubicBezTo>
                <a:cubicBezTo>
                  <a:pt x="5593474" y="2017564"/>
                  <a:pt x="5614930" y="2027316"/>
                  <a:pt x="5636386" y="2021465"/>
                </a:cubicBezTo>
                <a:cubicBezTo>
                  <a:pt x="5657193" y="2015613"/>
                  <a:pt x="5676698" y="2005211"/>
                  <a:pt x="5697504" y="1998709"/>
                </a:cubicBezTo>
                <a:cubicBezTo>
                  <a:pt x="5718309" y="1992206"/>
                  <a:pt x="5744966" y="2002610"/>
                  <a:pt x="5758620" y="1975952"/>
                </a:cubicBezTo>
                <a:cubicBezTo>
                  <a:pt x="5759270" y="1974652"/>
                  <a:pt x="5766422" y="1974002"/>
                  <a:pt x="5767072" y="1974652"/>
                </a:cubicBezTo>
                <a:cubicBezTo>
                  <a:pt x="5783327" y="2002610"/>
                  <a:pt x="5810635" y="1993508"/>
                  <a:pt x="5834690" y="1997408"/>
                </a:cubicBezTo>
                <a:cubicBezTo>
                  <a:pt x="5843794" y="1998709"/>
                  <a:pt x="5854846" y="2011712"/>
                  <a:pt x="5858747" y="2021465"/>
                </a:cubicBezTo>
                <a:cubicBezTo>
                  <a:pt x="5870450" y="2055274"/>
                  <a:pt x="5875653" y="2090380"/>
                  <a:pt x="5899059" y="2120288"/>
                </a:cubicBezTo>
                <a:cubicBezTo>
                  <a:pt x="5919214" y="2146945"/>
                  <a:pt x="5925066" y="2181404"/>
                  <a:pt x="5947172" y="2209360"/>
                </a:cubicBezTo>
                <a:cubicBezTo>
                  <a:pt x="5964726" y="2230817"/>
                  <a:pt x="5960825" y="2267877"/>
                  <a:pt x="5975780" y="2292584"/>
                </a:cubicBezTo>
                <a:cubicBezTo>
                  <a:pt x="5998535" y="2330294"/>
                  <a:pt x="5984882" y="2358251"/>
                  <a:pt x="5961474" y="2386210"/>
                </a:cubicBezTo>
                <a:cubicBezTo>
                  <a:pt x="5952372" y="2397913"/>
                  <a:pt x="5937419" y="2405714"/>
                  <a:pt x="5930916" y="2418718"/>
                </a:cubicBezTo>
                <a:cubicBezTo>
                  <a:pt x="5921814" y="2435623"/>
                  <a:pt x="5909461" y="2451877"/>
                  <a:pt x="5910111" y="2473983"/>
                </a:cubicBezTo>
                <a:cubicBezTo>
                  <a:pt x="5911412" y="2510393"/>
                  <a:pt x="5913363" y="2514294"/>
                  <a:pt x="5951723" y="2520795"/>
                </a:cubicBezTo>
                <a:cubicBezTo>
                  <a:pt x="5985531" y="2526648"/>
                  <a:pt x="5990084" y="2533149"/>
                  <a:pt x="5982281" y="2570859"/>
                </a:cubicBezTo>
                <a:cubicBezTo>
                  <a:pt x="5981631" y="2574110"/>
                  <a:pt x="5975780" y="2579312"/>
                  <a:pt x="5976429" y="2579312"/>
                </a:cubicBezTo>
                <a:cubicBezTo>
                  <a:pt x="5997885" y="2602068"/>
                  <a:pt x="5999186" y="2630026"/>
                  <a:pt x="6001136" y="2659283"/>
                </a:cubicBezTo>
                <a:lnTo>
                  <a:pt x="6009131" y="2682164"/>
                </a:lnTo>
                <a:lnTo>
                  <a:pt x="6009131" y="3038630"/>
                </a:lnTo>
                <a:lnTo>
                  <a:pt x="5994228" y="3061662"/>
                </a:lnTo>
                <a:cubicBezTo>
                  <a:pt x="5987807" y="3073283"/>
                  <a:pt x="5980980" y="3085149"/>
                  <a:pt x="5971227" y="3094902"/>
                </a:cubicBezTo>
                <a:cubicBezTo>
                  <a:pt x="5964077" y="3102054"/>
                  <a:pt x="5961474" y="3117659"/>
                  <a:pt x="5962125" y="3128711"/>
                </a:cubicBezTo>
                <a:cubicBezTo>
                  <a:pt x="5964077" y="3156019"/>
                  <a:pt x="5958224" y="3178124"/>
                  <a:pt x="5928316" y="3196330"/>
                </a:cubicBezTo>
                <a:cubicBezTo>
                  <a:pt x="5967327" y="3221687"/>
                  <a:pt x="5969928" y="3267199"/>
                  <a:pt x="6004388" y="3301659"/>
                </a:cubicBezTo>
                <a:cubicBezTo>
                  <a:pt x="5986832" y="3300359"/>
                  <a:pt x="5970578" y="3303609"/>
                  <a:pt x="5965376" y="3297108"/>
                </a:cubicBezTo>
                <a:cubicBezTo>
                  <a:pt x="5943270" y="3273051"/>
                  <a:pt x="5914012" y="3265899"/>
                  <a:pt x="5885404" y="3257446"/>
                </a:cubicBezTo>
                <a:cubicBezTo>
                  <a:pt x="5833390" y="3241843"/>
                  <a:pt x="5780726" y="3222337"/>
                  <a:pt x="5726111" y="3249644"/>
                </a:cubicBezTo>
                <a:cubicBezTo>
                  <a:pt x="5722860" y="3251595"/>
                  <a:pt x="5715059" y="3248344"/>
                  <a:pt x="5713758" y="3250294"/>
                </a:cubicBezTo>
                <a:cubicBezTo>
                  <a:pt x="5693603" y="3278902"/>
                  <a:pt x="5672796" y="3272401"/>
                  <a:pt x="5650041" y="3252895"/>
                </a:cubicBezTo>
                <a:cubicBezTo>
                  <a:pt x="5646789" y="3249644"/>
                  <a:pt x="5634436" y="3252895"/>
                  <a:pt x="5629234" y="3256797"/>
                </a:cubicBezTo>
                <a:cubicBezTo>
                  <a:pt x="5597376" y="3279553"/>
                  <a:pt x="5553164" y="3287355"/>
                  <a:pt x="5538860" y="3332217"/>
                </a:cubicBezTo>
                <a:cubicBezTo>
                  <a:pt x="5537560" y="3336119"/>
                  <a:pt x="5528458" y="3339369"/>
                  <a:pt x="5523256" y="3338718"/>
                </a:cubicBezTo>
                <a:cubicBezTo>
                  <a:pt x="5519354" y="3338069"/>
                  <a:pt x="5513503" y="3330267"/>
                  <a:pt x="5514154" y="3326366"/>
                </a:cubicBezTo>
                <a:cubicBezTo>
                  <a:pt x="5518054" y="3302959"/>
                  <a:pt x="5510252" y="3288006"/>
                  <a:pt x="5486846" y="3280203"/>
                </a:cubicBezTo>
                <a:cubicBezTo>
                  <a:pt x="5481644" y="3278253"/>
                  <a:pt x="5477093" y="3271750"/>
                  <a:pt x="5475143" y="3265899"/>
                </a:cubicBezTo>
                <a:cubicBezTo>
                  <a:pt x="5469941" y="3248995"/>
                  <a:pt x="5462139" y="3233390"/>
                  <a:pt x="5441984" y="3237292"/>
                </a:cubicBezTo>
                <a:cubicBezTo>
                  <a:pt x="5423778" y="3241192"/>
                  <a:pt x="5404923" y="3243793"/>
                  <a:pt x="5397121" y="3267850"/>
                </a:cubicBezTo>
                <a:cubicBezTo>
                  <a:pt x="5391270" y="3285405"/>
                  <a:pt x="5376316" y="3289305"/>
                  <a:pt x="5360712" y="3275001"/>
                </a:cubicBezTo>
                <a:cubicBezTo>
                  <a:pt x="5347708" y="3262648"/>
                  <a:pt x="5331454" y="3252246"/>
                  <a:pt x="5321701" y="3237941"/>
                </a:cubicBezTo>
                <a:cubicBezTo>
                  <a:pt x="5295694" y="3196981"/>
                  <a:pt x="5263835" y="3168372"/>
                  <a:pt x="5211821" y="3172924"/>
                </a:cubicBezTo>
                <a:cubicBezTo>
                  <a:pt x="5191016" y="3174874"/>
                  <a:pt x="5172810" y="3141065"/>
                  <a:pt x="5150705" y="3169673"/>
                </a:cubicBezTo>
                <a:cubicBezTo>
                  <a:pt x="5147454" y="3164471"/>
                  <a:pt x="5141601" y="3154718"/>
                  <a:pt x="5141601" y="3154069"/>
                </a:cubicBezTo>
                <a:cubicBezTo>
                  <a:pt x="5161107" y="3139765"/>
                  <a:pt x="5146803" y="3128062"/>
                  <a:pt x="5142902" y="3112457"/>
                </a:cubicBezTo>
                <a:cubicBezTo>
                  <a:pt x="5137050" y="3086450"/>
                  <a:pt x="5116245" y="3092301"/>
                  <a:pt x="5110393" y="3096852"/>
                </a:cubicBezTo>
                <a:cubicBezTo>
                  <a:pt x="5075934" y="3123510"/>
                  <a:pt x="5052528" y="3107906"/>
                  <a:pt x="5030422" y="3081249"/>
                </a:cubicBezTo>
                <a:cubicBezTo>
                  <a:pt x="5018719" y="3066945"/>
                  <a:pt x="5004415" y="3066945"/>
                  <a:pt x="4991411" y="3073446"/>
                </a:cubicBezTo>
                <a:cubicBezTo>
                  <a:pt x="4984259" y="3077348"/>
                  <a:pt x="4966054" y="3084500"/>
                  <a:pt x="4984259" y="3100104"/>
                </a:cubicBezTo>
                <a:cubicBezTo>
                  <a:pt x="4990760" y="3105956"/>
                  <a:pt x="4992061" y="3117659"/>
                  <a:pt x="4997263" y="3130012"/>
                </a:cubicBezTo>
                <a:cubicBezTo>
                  <a:pt x="4992710" y="3131312"/>
                  <a:pt x="4983608" y="3130662"/>
                  <a:pt x="4979708" y="3135213"/>
                </a:cubicBezTo>
                <a:cubicBezTo>
                  <a:pt x="4967354" y="3149518"/>
                  <a:pt x="4957601" y="3149518"/>
                  <a:pt x="4943298" y="3135863"/>
                </a:cubicBezTo>
                <a:cubicBezTo>
                  <a:pt x="4917291" y="3110507"/>
                  <a:pt x="4912739" y="3109856"/>
                  <a:pt x="4883481" y="3103355"/>
                </a:cubicBezTo>
                <a:cubicBezTo>
                  <a:pt x="4896485" y="3087750"/>
                  <a:pt x="4919241" y="3075396"/>
                  <a:pt x="4909488" y="3051990"/>
                </a:cubicBezTo>
                <a:cubicBezTo>
                  <a:pt x="4899735" y="3027934"/>
                  <a:pt x="4876329" y="3030535"/>
                  <a:pt x="4854873" y="3031185"/>
                </a:cubicBezTo>
                <a:cubicBezTo>
                  <a:pt x="4844470" y="3031836"/>
                  <a:pt x="4833418" y="3033135"/>
                  <a:pt x="4823016" y="3030535"/>
                </a:cubicBezTo>
                <a:cubicBezTo>
                  <a:pt x="4817164" y="3029235"/>
                  <a:pt x="4810662" y="3022733"/>
                  <a:pt x="4807411" y="3016881"/>
                </a:cubicBezTo>
                <a:cubicBezTo>
                  <a:pt x="4795708" y="2996075"/>
                  <a:pt x="4785304" y="2980471"/>
                  <a:pt x="4760599" y="3004528"/>
                </a:cubicBezTo>
                <a:cubicBezTo>
                  <a:pt x="4756697" y="3008428"/>
                  <a:pt x="4731991" y="3014280"/>
                  <a:pt x="4730690" y="2994775"/>
                </a:cubicBezTo>
                <a:cubicBezTo>
                  <a:pt x="4730039" y="2969418"/>
                  <a:pt x="4720288" y="2958365"/>
                  <a:pt x="4696231" y="2951213"/>
                </a:cubicBezTo>
                <a:cubicBezTo>
                  <a:pt x="4682576" y="2947312"/>
                  <a:pt x="4674775" y="2933008"/>
                  <a:pt x="4691679" y="2920005"/>
                </a:cubicBezTo>
                <a:cubicBezTo>
                  <a:pt x="4678025" y="2892047"/>
                  <a:pt x="4674775" y="2857587"/>
                  <a:pt x="4644216" y="2838733"/>
                </a:cubicBezTo>
                <a:cubicBezTo>
                  <a:pt x="4638365" y="2835482"/>
                  <a:pt x="4627962" y="2829630"/>
                  <a:pt x="4628612" y="2825729"/>
                </a:cubicBezTo>
                <a:cubicBezTo>
                  <a:pt x="4631213" y="2802323"/>
                  <a:pt x="4624061" y="2784768"/>
                  <a:pt x="4605855" y="2770464"/>
                </a:cubicBezTo>
                <a:cubicBezTo>
                  <a:pt x="4603255" y="2767863"/>
                  <a:pt x="4604556" y="2753559"/>
                  <a:pt x="4609107" y="2749659"/>
                </a:cubicBezTo>
                <a:cubicBezTo>
                  <a:pt x="4623411" y="2737956"/>
                  <a:pt x="4618209" y="2726902"/>
                  <a:pt x="4617560" y="2711298"/>
                </a:cubicBezTo>
                <a:cubicBezTo>
                  <a:pt x="4617560" y="2679439"/>
                  <a:pt x="4604556" y="2656684"/>
                  <a:pt x="4589601" y="2631976"/>
                </a:cubicBezTo>
                <a:cubicBezTo>
                  <a:pt x="4582449" y="2620273"/>
                  <a:pt x="4566846" y="2608570"/>
                  <a:pt x="4585701" y="2589714"/>
                </a:cubicBezTo>
                <a:cubicBezTo>
                  <a:pt x="4598054" y="2577362"/>
                  <a:pt x="4587651" y="2557856"/>
                  <a:pt x="4572697" y="2547453"/>
                </a:cubicBezTo>
                <a:cubicBezTo>
                  <a:pt x="4555141" y="2535750"/>
                  <a:pt x="4534987" y="2521446"/>
                  <a:pt x="4510930" y="2505192"/>
                </a:cubicBezTo>
                <a:cubicBezTo>
                  <a:pt x="4518732" y="2497389"/>
                  <a:pt x="4522633" y="2494789"/>
                  <a:pt x="4524583" y="2490888"/>
                </a:cubicBezTo>
                <a:cubicBezTo>
                  <a:pt x="4533686" y="2477884"/>
                  <a:pt x="4547991" y="2465530"/>
                  <a:pt x="4550590" y="2450577"/>
                </a:cubicBezTo>
                <a:cubicBezTo>
                  <a:pt x="4553191" y="2436273"/>
                  <a:pt x="4542139" y="2420668"/>
                  <a:pt x="4540188" y="2405065"/>
                </a:cubicBezTo>
                <a:cubicBezTo>
                  <a:pt x="4538887" y="2393362"/>
                  <a:pt x="4538238" y="2373856"/>
                  <a:pt x="4545390" y="2369954"/>
                </a:cubicBezTo>
                <a:cubicBezTo>
                  <a:pt x="4577898" y="2349800"/>
                  <a:pt x="4557093" y="2328344"/>
                  <a:pt x="4549941" y="2306888"/>
                </a:cubicBezTo>
                <a:cubicBezTo>
                  <a:pt x="4542139" y="2284131"/>
                  <a:pt x="4534336" y="2262026"/>
                  <a:pt x="4527835" y="2239269"/>
                </a:cubicBezTo>
                <a:cubicBezTo>
                  <a:pt x="4527184" y="2236018"/>
                  <a:pt x="4533036" y="2229516"/>
                  <a:pt x="4536937" y="2226265"/>
                </a:cubicBezTo>
                <a:cubicBezTo>
                  <a:pt x="4584400" y="2188556"/>
                  <a:pt x="4642916" y="2174252"/>
                  <a:pt x="4698181" y="2152145"/>
                </a:cubicBezTo>
                <a:cubicBezTo>
                  <a:pt x="4705333" y="2148895"/>
                  <a:pt x="4714436" y="2150195"/>
                  <a:pt x="4722887" y="2149546"/>
                </a:cubicBezTo>
                <a:cubicBezTo>
                  <a:pt x="4745644" y="2148895"/>
                  <a:pt x="4767750" y="2152796"/>
                  <a:pt x="4785955" y="2130040"/>
                </a:cubicBezTo>
                <a:cubicBezTo>
                  <a:pt x="4798959" y="2113136"/>
                  <a:pt x="4813263" y="2100132"/>
                  <a:pt x="4810012" y="2075425"/>
                </a:cubicBezTo>
                <a:cubicBezTo>
                  <a:pt x="4806760" y="2050723"/>
                  <a:pt x="4837320" y="2062423"/>
                  <a:pt x="4843821" y="2047472"/>
                </a:cubicBezTo>
                <a:cubicBezTo>
                  <a:pt x="4877630" y="2061772"/>
                  <a:pt x="4894535" y="2026667"/>
                  <a:pt x="4922492" y="2020165"/>
                </a:cubicBezTo>
                <a:cubicBezTo>
                  <a:pt x="4944599" y="2014963"/>
                  <a:pt x="4966054" y="1998709"/>
                  <a:pt x="4980358" y="1975302"/>
                </a:cubicBezTo>
                <a:cubicBezTo>
                  <a:pt x="4986860" y="1964900"/>
                  <a:pt x="5008315" y="1961649"/>
                  <a:pt x="5023270" y="1958397"/>
                </a:cubicBezTo>
                <a:cubicBezTo>
                  <a:pt x="5035623" y="1955796"/>
                  <a:pt x="5048626" y="1957748"/>
                  <a:pt x="5061630" y="1957748"/>
                </a:cubicBezTo>
                <a:close/>
                <a:moveTo>
                  <a:pt x="5499850" y="1802999"/>
                </a:moveTo>
                <a:cubicBezTo>
                  <a:pt x="5514805" y="1805601"/>
                  <a:pt x="5526508" y="1806901"/>
                  <a:pt x="5537560" y="1810151"/>
                </a:cubicBezTo>
                <a:cubicBezTo>
                  <a:pt x="5567469" y="1820555"/>
                  <a:pt x="5596077" y="1836809"/>
                  <a:pt x="5626635" y="1840709"/>
                </a:cubicBezTo>
                <a:cubicBezTo>
                  <a:pt x="5645490" y="1843311"/>
                  <a:pt x="5666946" y="1829007"/>
                  <a:pt x="5689701" y="1821205"/>
                </a:cubicBezTo>
                <a:cubicBezTo>
                  <a:pt x="5696204" y="1827707"/>
                  <a:pt x="5705306" y="1840060"/>
                  <a:pt x="5717660" y="1848512"/>
                </a:cubicBezTo>
                <a:cubicBezTo>
                  <a:pt x="5733914" y="1859565"/>
                  <a:pt x="5720260" y="1866718"/>
                  <a:pt x="5718310" y="1877120"/>
                </a:cubicBezTo>
                <a:cubicBezTo>
                  <a:pt x="5714408" y="1895324"/>
                  <a:pt x="5716358" y="1915480"/>
                  <a:pt x="5717660" y="1934335"/>
                </a:cubicBezTo>
                <a:cubicBezTo>
                  <a:pt x="5718310" y="1945389"/>
                  <a:pt x="5724161" y="1955791"/>
                  <a:pt x="5727412" y="1966194"/>
                </a:cubicBezTo>
                <a:cubicBezTo>
                  <a:pt x="5715709" y="1969446"/>
                  <a:pt x="5704005" y="1970746"/>
                  <a:pt x="5692952" y="1975297"/>
                </a:cubicBezTo>
                <a:cubicBezTo>
                  <a:pt x="5663045" y="1987650"/>
                  <a:pt x="5630535" y="1990902"/>
                  <a:pt x="5599327" y="1998052"/>
                </a:cubicBezTo>
                <a:cubicBezTo>
                  <a:pt x="5555766" y="2007805"/>
                  <a:pt x="5512204" y="2003255"/>
                  <a:pt x="5469942" y="2010406"/>
                </a:cubicBezTo>
                <a:cubicBezTo>
                  <a:pt x="5443935" y="2014958"/>
                  <a:pt x="5421179" y="2010406"/>
                  <a:pt x="5397123" y="2009106"/>
                </a:cubicBezTo>
                <a:cubicBezTo>
                  <a:pt x="5377617" y="2008456"/>
                  <a:pt x="5354860" y="2000004"/>
                  <a:pt x="5337957" y="2020809"/>
                </a:cubicBezTo>
                <a:cubicBezTo>
                  <a:pt x="5336656" y="2022759"/>
                  <a:pt x="5324953" y="2019509"/>
                  <a:pt x="5321701" y="2015608"/>
                </a:cubicBezTo>
                <a:cubicBezTo>
                  <a:pt x="5319100" y="2012357"/>
                  <a:pt x="5319751" y="2001304"/>
                  <a:pt x="5323002" y="1999353"/>
                </a:cubicBezTo>
                <a:cubicBezTo>
                  <a:pt x="5347708" y="1984399"/>
                  <a:pt x="5345758" y="1960993"/>
                  <a:pt x="5345107" y="1937587"/>
                </a:cubicBezTo>
                <a:cubicBezTo>
                  <a:pt x="5344458" y="1917430"/>
                  <a:pt x="5357461" y="1907678"/>
                  <a:pt x="5375667" y="1905727"/>
                </a:cubicBezTo>
                <a:cubicBezTo>
                  <a:pt x="5394522" y="1904428"/>
                  <a:pt x="5414027" y="1905727"/>
                  <a:pt x="5432882" y="1905077"/>
                </a:cubicBezTo>
                <a:cubicBezTo>
                  <a:pt x="5475143" y="1904428"/>
                  <a:pt x="5492698" y="1890773"/>
                  <a:pt x="5497900" y="1849812"/>
                </a:cubicBezTo>
                <a:cubicBezTo>
                  <a:pt x="5501150" y="1836809"/>
                  <a:pt x="5499850" y="1821855"/>
                  <a:pt x="5499850" y="1802999"/>
                </a:cubicBezTo>
                <a:close/>
                <a:moveTo>
                  <a:pt x="982306" y="1802425"/>
                </a:moveTo>
                <a:cubicBezTo>
                  <a:pt x="1004402" y="1801785"/>
                  <a:pt x="1019640" y="1818609"/>
                  <a:pt x="1033781" y="1836163"/>
                </a:cubicBezTo>
                <a:cubicBezTo>
                  <a:pt x="1045484" y="1850467"/>
                  <a:pt x="1055888" y="1857619"/>
                  <a:pt x="1072142" y="1842664"/>
                </a:cubicBezTo>
                <a:cubicBezTo>
                  <a:pt x="1074743" y="1840714"/>
                  <a:pt x="1080593" y="1842014"/>
                  <a:pt x="1084495" y="1842664"/>
                </a:cubicBezTo>
                <a:cubicBezTo>
                  <a:pt x="1101400" y="1845265"/>
                  <a:pt x="1118954" y="1852417"/>
                  <a:pt x="1134559" y="1849167"/>
                </a:cubicBezTo>
                <a:cubicBezTo>
                  <a:pt x="1148863" y="1846567"/>
                  <a:pt x="1160566" y="1830961"/>
                  <a:pt x="1174870" y="1823809"/>
                </a:cubicBezTo>
                <a:cubicBezTo>
                  <a:pt x="1199577" y="1810805"/>
                  <a:pt x="1203477" y="1812757"/>
                  <a:pt x="1218432" y="1840714"/>
                </a:cubicBezTo>
                <a:cubicBezTo>
                  <a:pt x="1220382" y="1843965"/>
                  <a:pt x="1225584" y="1847215"/>
                  <a:pt x="1225584" y="1850467"/>
                </a:cubicBezTo>
                <a:cubicBezTo>
                  <a:pt x="1230785" y="1897279"/>
                  <a:pt x="1264593" y="1921336"/>
                  <a:pt x="1301004" y="1946043"/>
                </a:cubicBezTo>
                <a:cubicBezTo>
                  <a:pt x="1305555" y="1943442"/>
                  <a:pt x="1310756" y="1941492"/>
                  <a:pt x="1315958" y="1938241"/>
                </a:cubicBezTo>
                <a:cubicBezTo>
                  <a:pt x="1336114" y="1924587"/>
                  <a:pt x="1344566" y="1895979"/>
                  <a:pt x="1373824" y="1894680"/>
                </a:cubicBezTo>
                <a:cubicBezTo>
                  <a:pt x="1379675" y="1915485"/>
                  <a:pt x="1384877" y="1936941"/>
                  <a:pt x="1392679" y="1957096"/>
                </a:cubicBezTo>
                <a:cubicBezTo>
                  <a:pt x="1395929" y="1966199"/>
                  <a:pt x="1402432" y="1977902"/>
                  <a:pt x="1410234" y="1981152"/>
                </a:cubicBezTo>
                <a:cubicBezTo>
                  <a:pt x="1442092" y="1995456"/>
                  <a:pt x="1445994" y="2019513"/>
                  <a:pt x="1444042" y="2050070"/>
                </a:cubicBezTo>
                <a:cubicBezTo>
                  <a:pt x="1441442" y="2085829"/>
                  <a:pt x="1444042" y="2122238"/>
                  <a:pt x="1443393" y="2158648"/>
                </a:cubicBezTo>
                <a:cubicBezTo>
                  <a:pt x="1442743" y="2196358"/>
                  <a:pt x="1434940" y="2230818"/>
                  <a:pt x="1405682" y="2258124"/>
                </a:cubicBezTo>
                <a:cubicBezTo>
                  <a:pt x="1388779" y="2273729"/>
                  <a:pt x="1382276" y="2293884"/>
                  <a:pt x="1379026" y="2317291"/>
                </a:cubicBezTo>
                <a:cubicBezTo>
                  <a:pt x="1374475" y="2349149"/>
                  <a:pt x="1367321" y="2381659"/>
                  <a:pt x="1336114" y="2403115"/>
                </a:cubicBezTo>
                <a:cubicBezTo>
                  <a:pt x="1319859" y="2400514"/>
                  <a:pt x="1309457" y="2358253"/>
                  <a:pt x="1284099" y="2391412"/>
                </a:cubicBezTo>
                <a:cubicBezTo>
                  <a:pt x="1282149" y="2393362"/>
                  <a:pt x="1276298" y="2392711"/>
                  <a:pt x="1271745" y="2392062"/>
                </a:cubicBezTo>
                <a:cubicBezTo>
                  <a:pt x="1209330" y="2386210"/>
                  <a:pt x="1150163" y="2396613"/>
                  <a:pt x="1094248" y="2427171"/>
                </a:cubicBezTo>
                <a:cubicBezTo>
                  <a:pt x="1085795" y="2431722"/>
                  <a:pt x="1074092" y="2430421"/>
                  <a:pt x="1063689" y="2430421"/>
                </a:cubicBezTo>
                <a:cubicBezTo>
                  <a:pt x="1038983" y="2431072"/>
                  <a:pt x="1012976" y="2425221"/>
                  <a:pt x="1006473" y="2462931"/>
                </a:cubicBezTo>
                <a:cubicBezTo>
                  <a:pt x="1005174" y="2471383"/>
                  <a:pt x="983718" y="2479185"/>
                  <a:pt x="970714" y="2481135"/>
                </a:cubicBezTo>
                <a:cubicBezTo>
                  <a:pt x="960312" y="2482437"/>
                  <a:pt x="947308" y="2468782"/>
                  <a:pt x="938205" y="2470733"/>
                </a:cubicBezTo>
                <a:cubicBezTo>
                  <a:pt x="927802" y="2473334"/>
                  <a:pt x="920650" y="2489588"/>
                  <a:pt x="909598" y="2494140"/>
                </a:cubicBezTo>
                <a:cubicBezTo>
                  <a:pt x="901795" y="2497391"/>
                  <a:pt x="890092" y="2492189"/>
                  <a:pt x="880339" y="2488938"/>
                </a:cubicBezTo>
                <a:cubicBezTo>
                  <a:pt x="860185" y="2481135"/>
                  <a:pt x="840679" y="2472684"/>
                  <a:pt x="815972" y="2462280"/>
                </a:cubicBezTo>
                <a:cubicBezTo>
                  <a:pt x="823124" y="2460330"/>
                  <a:pt x="830276" y="2459680"/>
                  <a:pt x="834176" y="2456428"/>
                </a:cubicBezTo>
                <a:cubicBezTo>
                  <a:pt x="841328" y="2450577"/>
                  <a:pt x="849131" y="2442775"/>
                  <a:pt x="851081" y="2434323"/>
                </a:cubicBezTo>
                <a:cubicBezTo>
                  <a:pt x="851732" y="2430421"/>
                  <a:pt x="840679" y="2421319"/>
                  <a:pt x="833527" y="2418718"/>
                </a:cubicBezTo>
                <a:cubicBezTo>
                  <a:pt x="824424" y="2415468"/>
                  <a:pt x="814022" y="2416768"/>
                  <a:pt x="803618" y="2407666"/>
                </a:cubicBezTo>
                <a:cubicBezTo>
                  <a:pt x="813371" y="2407015"/>
                  <a:pt x="823124" y="2407015"/>
                  <a:pt x="832226" y="2404414"/>
                </a:cubicBezTo>
                <a:cubicBezTo>
                  <a:pt x="836128" y="2403115"/>
                  <a:pt x="841328" y="2395963"/>
                  <a:pt x="841328" y="2391412"/>
                </a:cubicBezTo>
                <a:cubicBezTo>
                  <a:pt x="841328" y="2387510"/>
                  <a:pt x="834827" y="2379709"/>
                  <a:pt x="831577" y="2379709"/>
                </a:cubicBezTo>
                <a:cubicBezTo>
                  <a:pt x="806219" y="2378408"/>
                  <a:pt x="781512" y="2379058"/>
                  <a:pt x="749004" y="2379058"/>
                </a:cubicBezTo>
                <a:cubicBezTo>
                  <a:pt x="754856" y="2361503"/>
                  <a:pt x="757455" y="2348500"/>
                  <a:pt x="763308" y="2337446"/>
                </a:cubicBezTo>
                <a:cubicBezTo>
                  <a:pt x="768509" y="2327693"/>
                  <a:pt x="777611" y="2323142"/>
                  <a:pt x="789315" y="2332246"/>
                </a:cubicBezTo>
                <a:cubicBezTo>
                  <a:pt x="795167" y="2336797"/>
                  <a:pt x="804919" y="2341997"/>
                  <a:pt x="810770" y="2340047"/>
                </a:cubicBezTo>
                <a:cubicBezTo>
                  <a:pt x="821824" y="2336797"/>
                  <a:pt x="831577" y="2328344"/>
                  <a:pt x="841328" y="2321843"/>
                </a:cubicBezTo>
                <a:cubicBezTo>
                  <a:pt x="833527" y="2315341"/>
                  <a:pt x="826375" y="2307539"/>
                  <a:pt x="817922" y="2302988"/>
                </a:cubicBezTo>
                <a:cubicBezTo>
                  <a:pt x="812721" y="2300387"/>
                  <a:pt x="805569" y="2302337"/>
                  <a:pt x="799067" y="2302337"/>
                </a:cubicBezTo>
                <a:cubicBezTo>
                  <a:pt x="788664" y="2302337"/>
                  <a:pt x="774360" y="2303637"/>
                  <a:pt x="778262" y="2288033"/>
                </a:cubicBezTo>
                <a:cubicBezTo>
                  <a:pt x="784763" y="2263326"/>
                  <a:pt x="790616" y="2289334"/>
                  <a:pt x="797117" y="2289334"/>
                </a:cubicBezTo>
                <a:cubicBezTo>
                  <a:pt x="819223" y="2288684"/>
                  <a:pt x="846530" y="2295836"/>
                  <a:pt x="854332" y="2265278"/>
                </a:cubicBezTo>
                <a:cubicBezTo>
                  <a:pt x="861484" y="2237319"/>
                  <a:pt x="880990" y="2237319"/>
                  <a:pt x="903096" y="2237970"/>
                </a:cubicBezTo>
                <a:cubicBezTo>
                  <a:pt x="932353" y="2239269"/>
                  <a:pt x="960961" y="2239920"/>
                  <a:pt x="983718" y="2217164"/>
                </a:cubicBezTo>
                <a:cubicBezTo>
                  <a:pt x="989569" y="2212612"/>
                  <a:pt x="992820" y="2202860"/>
                  <a:pt x="1002573" y="2185956"/>
                </a:cubicBezTo>
                <a:cubicBezTo>
                  <a:pt x="967464" y="2192458"/>
                  <a:pt x="940806" y="2179454"/>
                  <a:pt x="916099" y="2197008"/>
                </a:cubicBezTo>
                <a:cubicBezTo>
                  <a:pt x="914149" y="2198310"/>
                  <a:pt x="908297" y="2197008"/>
                  <a:pt x="907647" y="2195709"/>
                </a:cubicBezTo>
                <a:cubicBezTo>
                  <a:pt x="906346" y="2192458"/>
                  <a:pt x="904396" y="2186605"/>
                  <a:pt x="906346" y="2184006"/>
                </a:cubicBezTo>
                <a:cubicBezTo>
                  <a:pt x="916099" y="2168401"/>
                  <a:pt x="925201" y="2152797"/>
                  <a:pt x="936904" y="2139142"/>
                </a:cubicBezTo>
                <a:cubicBezTo>
                  <a:pt x="950559" y="2123539"/>
                  <a:pt x="963562" y="2105333"/>
                  <a:pt x="989569" y="2111186"/>
                </a:cubicBezTo>
                <a:cubicBezTo>
                  <a:pt x="994770" y="2112486"/>
                  <a:pt x="1001273" y="2109235"/>
                  <a:pt x="1006473" y="2106634"/>
                </a:cubicBezTo>
                <a:cubicBezTo>
                  <a:pt x="1022078" y="2098182"/>
                  <a:pt x="1025979" y="2083229"/>
                  <a:pt x="1012976" y="2071526"/>
                </a:cubicBezTo>
                <a:cubicBezTo>
                  <a:pt x="999321" y="2059172"/>
                  <a:pt x="985018" y="2046821"/>
                  <a:pt x="968763" y="2040318"/>
                </a:cubicBezTo>
                <a:cubicBezTo>
                  <a:pt x="936255" y="2026664"/>
                  <a:pt x="917400" y="1998707"/>
                  <a:pt x="893993" y="1975952"/>
                </a:cubicBezTo>
                <a:cubicBezTo>
                  <a:pt x="892042" y="1974000"/>
                  <a:pt x="893343" y="1967499"/>
                  <a:pt x="894643" y="1963598"/>
                </a:cubicBezTo>
                <a:cubicBezTo>
                  <a:pt x="895294" y="1961647"/>
                  <a:pt x="902446" y="1959696"/>
                  <a:pt x="903096" y="1960997"/>
                </a:cubicBezTo>
                <a:cubicBezTo>
                  <a:pt x="921301" y="1983102"/>
                  <a:pt x="939505" y="1965548"/>
                  <a:pt x="942106" y="1952544"/>
                </a:cubicBezTo>
                <a:cubicBezTo>
                  <a:pt x="949908" y="1912884"/>
                  <a:pt x="978516" y="1920036"/>
                  <a:pt x="1009074" y="1918736"/>
                </a:cubicBezTo>
                <a:cubicBezTo>
                  <a:pt x="994121" y="1899231"/>
                  <a:pt x="998022" y="1869322"/>
                  <a:pt x="965512" y="1867372"/>
                </a:cubicBezTo>
                <a:cubicBezTo>
                  <a:pt x="962913" y="1867372"/>
                  <a:pt x="959011" y="1857619"/>
                  <a:pt x="958360" y="1852417"/>
                </a:cubicBezTo>
                <a:cubicBezTo>
                  <a:pt x="957060" y="1838113"/>
                  <a:pt x="957711" y="1823159"/>
                  <a:pt x="957711" y="1809506"/>
                </a:cubicBezTo>
                <a:cubicBezTo>
                  <a:pt x="966814" y="1804792"/>
                  <a:pt x="974941" y="1802638"/>
                  <a:pt x="982306" y="1802425"/>
                </a:cubicBezTo>
                <a:close/>
                <a:moveTo>
                  <a:pt x="4197544" y="1727580"/>
                </a:moveTo>
                <a:cubicBezTo>
                  <a:pt x="4207948" y="1726931"/>
                  <a:pt x="4218351" y="1727580"/>
                  <a:pt x="4233304" y="1727580"/>
                </a:cubicBezTo>
                <a:cubicBezTo>
                  <a:pt x="4233304" y="1741883"/>
                  <a:pt x="4233304" y="1753587"/>
                  <a:pt x="4233304" y="1765940"/>
                </a:cubicBezTo>
                <a:cubicBezTo>
                  <a:pt x="4233304" y="1802350"/>
                  <a:pt x="4233304" y="1802350"/>
                  <a:pt x="4198195" y="1832909"/>
                </a:cubicBezTo>
                <a:cubicBezTo>
                  <a:pt x="4191694" y="1838110"/>
                  <a:pt x="4183891" y="1842011"/>
                  <a:pt x="4174789" y="1847863"/>
                </a:cubicBezTo>
                <a:cubicBezTo>
                  <a:pt x="4194294" y="1872570"/>
                  <a:pt x="4209247" y="1890775"/>
                  <a:pt x="4229403" y="1916131"/>
                </a:cubicBezTo>
                <a:cubicBezTo>
                  <a:pt x="4196895" y="1918083"/>
                  <a:pt x="4172839" y="1919382"/>
                  <a:pt x="4148132" y="1920683"/>
                </a:cubicBezTo>
                <a:cubicBezTo>
                  <a:pt x="4150082" y="1940188"/>
                  <a:pt x="4162435" y="1944090"/>
                  <a:pt x="4179989" y="1945389"/>
                </a:cubicBezTo>
                <a:cubicBezTo>
                  <a:pt x="4196895" y="1946690"/>
                  <a:pt x="4199495" y="1957743"/>
                  <a:pt x="4189093" y="1969446"/>
                </a:cubicBezTo>
                <a:cubicBezTo>
                  <a:pt x="4171538" y="1988952"/>
                  <a:pt x="4148132" y="1990902"/>
                  <a:pt x="4137728" y="1968796"/>
                </a:cubicBezTo>
                <a:cubicBezTo>
                  <a:pt x="4122774" y="1939538"/>
                  <a:pt x="4105220" y="1921983"/>
                  <a:pt x="4071411" y="1914181"/>
                </a:cubicBezTo>
                <a:cubicBezTo>
                  <a:pt x="4045404" y="1908330"/>
                  <a:pt x="4030449" y="1844612"/>
                  <a:pt x="4043454" y="1820555"/>
                </a:cubicBezTo>
                <a:cubicBezTo>
                  <a:pt x="4044103" y="1818605"/>
                  <a:pt x="4046704" y="1816004"/>
                  <a:pt x="4048005" y="1816004"/>
                </a:cubicBezTo>
                <a:cubicBezTo>
                  <a:pt x="4068810" y="1817955"/>
                  <a:pt x="4076612" y="1799750"/>
                  <a:pt x="4087014" y="1788047"/>
                </a:cubicBezTo>
                <a:cubicBezTo>
                  <a:pt x="4095467" y="1780244"/>
                  <a:pt x="4100018" y="1765940"/>
                  <a:pt x="4111721" y="1744484"/>
                </a:cubicBezTo>
                <a:cubicBezTo>
                  <a:pt x="4119524" y="1787396"/>
                  <a:pt x="4128626" y="1816654"/>
                  <a:pt x="4168937" y="1842011"/>
                </a:cubicBezTo>
                <a:cubicBezTo>
                  <a:pt x="4168937" y="1809502"/>
                  <a:pt x="4170238" y="1789346"/>
                  <a:pt x="4168937" y="1768541"/>
                </a:cubicBezTo>
                <a:cubicBezTo>
                  <a:pt x="4166336" y="1729530"/>
                  <a:pt x="4165687" y="1728881"/>
                  <a:pt x="4197544" y="1727580"/>
                </a:cubicBezTo>
                <a:close/>
                <a:moveTo>
                  <a:pt x="1479803" y="1661263"/>
                </a:moveTo>
                <a:cubicBezTo>
                  <a:pt x="1523365" y="1691171"/>
                  <a:pt x="1551322" y="1726931"/>
                  <a:pt x="1546122" y="1783496"/>
                </a:cubicBezTo>
                <a:cubicBezTo>
                  <a:pt x="1544170" y="1803652"/>
                  <a:pt x="1539619" y="1825108"/>
                  <a:pt x="1561075" y="1841362"/>
                </a:cubicBezTo>
                <a:cubicBezTo>
                  <a:pt x="1575379" y="1852415"/>
                  <a:pt x="1569528" y="1855016"/>
                  <a:pt x="1572129" y="1890125"/>
                </a:cubicBezTo>
                <a:cubicBezTo>
                  <a:pt x="1574729" y="1929786"/>
                  <a:pt x="1560426" y="1947991"/>
                  <a:pt x="1522065" y="1950592"/>
                </a:cubicBezTo>
                <a:cubicBezTo>
                  <a:pt x="1512312" y="1951242"/>
                  <a:pt x="1502559" y="1955142"/>
                  <a:pt x="1493457" y="1959043"/>
                </a:cubicBezTo>
                <a:cubicBezTo>
                  <a:pt x="1479153" y="1964895"/>
                  <a:pt x="1463548" y="1981149"/>
                  <a:pt x="1448594" y="1969446"/>
                </a:cubicBezTo>
                <a:cubicBezTo>
                  <a:pt x="1434941" y="1959043"/>
                  <a:pt x="1417385" y="1939539"/>
                  <a:pt x="1418687" y="1925884"/>
                </a:cubicBezTo>
                <a:cubicBezTo>
                  <a:pt x="1423888" y="1883623"/>
                  <a:pt x="1395930" y="1865419"/>
                  <a:pt x="1369923" y="1842011"/>
                </a:cubicBezTo>
                <a:cubicBezTo>
                  <a:pt x="1349768" y="1858916"/>
                  <a:pt x="1329612" y="1875821"/>
                  <a:pt x="1309457" y="1894027"/>
                </a:cubicBezTo>
                <a:cubicBezTo>
                  <a:pt x="1289301" y="1912231"/>
                  <a:pt x="1273047" y="1908981"/>
                  <a:pt x="1263945" y="1882973"/>
                </a:cubicBezTo>
                <a:cubicBezTo>
                  <a:pt x="1256793" y="1862818"/>
                  <a:pt x="1250290" y="1842011"/>
                  <a:pt x="1243789" y="1822507"/>
                </a:cubicBezTo>
                <a:cubicBezTo>
                  <a:pt x="1283449" y="1811453"/>
                  <a:pt x="1324410" y="1785446"/>
                  <a:pt x="1346517" y="1750337"/>
                </a:cubicBezTo>
                <a:cubicBezTo>
                  <a:pt x="1367322" y="1717179"/>
                  <a:pt x="1394630" y="1699623"/>
                  <a:pt x="1425188" y="1692471"/>
                </a:cubicBezTo>
                <a:cubicBezTo>
                  <a:pt x="1447294" y="1687270"/>
                  <a:pt x="1461598" y="1676217"/>
                  <a:pt x="1479803" y="1661263"/>
                </a:cubicBezTo>
                <a:close/>
                <a:moveTo>
                  <a:pt x="5938069" y="1422649"/>
                </a:moveTo>
                <a:cubicBezTo>
                  <a:pt x="5960174" y="1439554"/>
                  <a:pt x="5980980" y="1455808"/>
                  <a:pt x="6002437" y="1471413"/>
                </a:cubicBezTo>
                <a:lnTo>
                  <a:pt x="6009131" y="1475890"/>
                </a:lnTo>
                <a:lnTo>
                  <a:pt x="6009131" y="2022036"/>
                </a:lnTo>
                <a:lnTo>
                  <a:pt x="6006662" y="2026258"/>
                </a:lnTo>
                <a:cubicBezTo>
                  <a:pt x="6003736" y="2030728"/>
                  <a:pt x="6001135" y="2034141"/>
                  <a:pt x="6000485" y="2033816"/>
                </a:cubicBezTo>
                <a:cubicBezTo>
                  <a:pt x="5977079" y="2024064"/>
                  <a:pt x="5957574" y="2057221"/>
                  <a:pt x="5937419" y="2042268"/>
                </a:cubicBezTo>
                <a:cubicBezTo>
                  <a:pt x="5922465" y="2030565"/>
                  <a:pt x="5921165" y="2048120"/>
                  <a:pt x="5913362" y="2047470"/>
                </a:cubicBezTo>
                <a:cubicBezTo>
                  <a:pt x="5901009" y="2046169"/>
                  <a:pt x="5886054" y="2055272"/>
                  <a:pt x="5882154" y="2029266"/>
                </a:cubicBezTo>
                <a:cubicBezTo>
                  <a:pt x="5876952" y="1994155"/>
                  <a:pt x="5846394" y="1973350"/>
                  <a:pt x="5813235" y="1970749"/>
                </a:cubicBezTo>
                <a:cubicBezTo>
                  <a:pt x="5802832" y="1970098"/>
                  <a:pt x="5792429" y="1969449"/>
                  <a:pt x="5783326" y="1966198"/>
                </a:cubicBezTo>
                <a:cubicBezTo>
                  <a:pt x="5739115" y="1949293"/>
                  <a:pt x="5730662" y="1925887"/>
                  <a:pt x="5752118" y="1866721"/>
                </a:cubicBezTo>
                <a:cubicBezTo>
                  <a:pt x="5756669" y="1853717"/>
                  <a:pt x="5751467" y="1849166"/>
                  <a:pt x="5747567" y="1840064"/>
                </a:cubicBezTo>
                <a:cubicBezTo>
                  <a:pt x="5741716" y="1825109"/>
                  <a:pt x="5723510" y="1834212"/>
                  <a:pt x="5715058" y="1816007"/>
                </a:cubicBezTo>
                <a:cubicBezTo>
                  <a:pt x="5699453" y="1782198"/>
                  <a:pt x="5690351" y="1784798"/>
                  <a:pt x="5657843" y="1805604"/>
                </a:cubicBezTo>
                <a:cubicBezTo>
                  <a:pt x="5648090" y="1812105"/>
                  <a:pt x="5634436" y="1819257"/>
                  <a:pt x="5624683" y="1816657"/>
                </a:cubicBezTo>
                <a:cubicBezTo>
                  <a:pt x="5585023" y="1805604"/>
                  <a:pt x="5545362" y="1791950"/>
                  <a:pt x="5507002" y="1777647"/>
                </a:cubicBezTo>
                <a:cubicBezTo>
                  <a:pt x="5492047" y="1771794"/>
                  <a:pt x="5477093" y="1747087"/>
                  <a:pt x="5475143" y="1729533"/>
                </a:cubicBezTo>
                <a:cubicBezTo>
                  <a:pt x="5472542" y="1704177"/>
                  <a:pt x="5459539" y="1684021"/>
                  <a:pt x="5453036" y="1661915"/>
                </a:cubicBezTo>
                <a:cubicBezTo>
                  <a:pt x="5447185" y="1640459"/>
                  <a:pt x="5428331" y="1609250"/>
                  <a:pt x="5469941" y="1597547"/>
                </a:cubicBezTo>
                <a:cubicBezTo>
                  <a:pt x="5471242" y="1596896"/>
                  <a:pt x="5471891" y="1594296"/>
                  <a:pt x="5473192" y="1592996"/>
                </a:cubicBezTo>
                <a:cubicBezTo>
                  <a:pt x="5485546" y="1578692"/>
                  <a:pt x="5470592" y="1556586"/>
                  <a:pt x="5485546" y="1544883"/>
                </a:cubicBezTo>
                <a:cubicBezTo>
                  <a:pt x="5500500" y="1533180"/>
                  <a:pt x="5525206" y="1531229"/>
                  <a:pt x="5525206" y="1504572"/>
                </a:cubicBezTo>
                <a:cubicBezTo>
                  <a:pt x="5546013" y="1498071"/>
                  <a:pt x="5566818" y="1487016"/>
                  <a:pt x="5587623" y="1487016"/>
                </a:cubicBezTo>
                <a:cubicBezTo>
                  <a:pt x="5620132" y="1487667"/>
                  <a:pt x="5654592" y="1474014"/>
                  <a:pt x="5685150" y="1497420"/>
                </a:cubicBezTo>
                <a:cubicBezTo>
                  <a:pt x="5688401" y="1500020"/>
                  <a:pt x="5704005" y="1491568"/>
                  <a:pt x="5710507" y="1484416"/>
                </a:cubicBezTo>
                <a:cubicBezTo>
                  <a:pt x="5720260" y="1472713"/>
                  <a:pt x="5735213" y="1466862"/>
                  <a:pt x="5743666" y="1474014"/>
                </a:cubicBezTo>
                <a:cubicBezTo>
                  <a:pt x="5766422" y="1492869"/>
                  <a:pt x="5780076" y="1483116"/>
                  <a:pt x="5795029" y="1465561"/>
                </a:cubicBezTo>
                <a:cubicBezTo>
                  <a:pt x="5804133" y="1455158"/>
                  <a:pt x="5813886" y="1458409"/>
                  <a:pt x="5821036" y="1468161"/>
                </a:cubicBezTo>
                <a:cubicBezTo>
                  <a:pt x="5838592" y="1492218"/>
                  <a:pt x="5850295" y="1480516"/>
                  <a:pt x="5871101" y="1468812"/>
                </a:cubicBezTo>
                <a:cubicBezTo>
                  <a:pt x="5895807" y="1453207"/>
                  <a:pt x="5923764" y="1445405"/>
                  <a:pt x="5938069" y="1422649"/>
                </a:cubicBezTo>
                <a:close/>
                <a:moveTo>
                  <a:pt x="3904315" y="1304967"/>
                </a:moveTo>
                <a:cubicBezTo>
                  <a:pt x="3906914" y="1304967"/>
                  <a:pt x="3912767" y="1310168"/>
                  <a:pt x="3912116" y="1312769"/>
                </a:cubicBezTo>
                <a:cubicBezTo>
                  <a:pt x="3906914" y="1358282"/>
                  <a:pt x="3923169" y="1404443"/>
                  <a:pt x="3903014" y="1449307"/>
                </a:cubicBezTo>
                <a:cubicBezTo>
                  <a:pt x="3898463" y="1459709"/>
                  <a:pt x="3900413" y="1474012"/>
                  <a:pt x="3899763" y="1486366"/>
                </a:cubicBezTo>
                <a:cubicBezTo>
                  <a:pt x="3899113" y="1499370"/>
                  <a:pt x="3901064" y="1512373"/>
                  <a:pt x="3899113" y="1524726"/>
                </a:cubicBezTo>
                <a:cubicBezTo>
                  <a:pt x="3896512" y="1538382"/>
                  <a:pt x="3883508" y="1555935"/>
                  <a:pt x="3888060" y="1563087"/>
                </a:cubicBezTo>
                <a:cubicBezTo>
                  <a:pt x="3899763" y="1581942"/>
                  <a:pt x="3917968" y="1596897"/>
                  <a:pt x="3935522" y="1611851"/>
                </a:cubicBezTo>
                <a:cubicBezTo>
                  <a:pt x="3947876" y="1622253"/>
                  <a:pt x="3962180" y="1630706"/>
                  <a:pt x="3975834" y="1640459"/>
                </a:cubicBezTo>
                <a:cubicBezTo>
                  <a:pt x="3952427" y="1663214"/>
                  <a:pt x="3952427" y="1663214"/>
                  <a:pt x="3904964" y="1664515"/>
                </a:cubicBezTo>
                <a:cubicBezTo>
                  <a:pt x="3903014" y="1667765"/>
                  <a:pt x="3900413" y="1671667"/>
                  <a:pt x="3899763" y="1674917"/>
                </a:cubicBezTo>
                <a:cubicBezTo>
                  <a:pt x="3895211" y="1700926"/>
                  <a:pt x="3913417" y="1735384"/>
                  <a:pt x="3889361" y="1750988"/>
                </a:cubicBezTo>
                <a:cubicBezTo>
                  <a:pt x="3867905" y="1765293"/>
                  <a:pt x="3855551" y="1791300"/>
                  <a:pt x="3832794" y="1798452"/>
                </a:cubicBezTo>
                <a:cubicBezTo>
                  <a:pt x="3782082" y="1814056"/>
                  <a:pt x="3799635" y="1853067"/>
                  <a:pt x="3796384" y="1885575"/>
                </a:cubicBezTo>
                <a:cubicBezTo>
                  <a:pt x="3826293" y="1903130"/>
                  <a:pt x="3799635" y="1923285"/>
                  <a:pt x="3795084" y="1938239"/>
                </a:cubicBezTo>
                <a:cubicBezTo>
                  <a:pt x="3782082" y="1977251"/>
                  <a:pt x="3778830" y="1976600"/>
                  <a:pt x="3815240" y="1996105"/>
                </a:cubicBezTo>
                <a:cubicBezTo>
                  <a:pt x="3820441" y="1999357"/>
                  <a:pt x="3823692" y="2005858"/>
                  <a:pt x="3829544" y="2008459"/>
                </a:cubicBezTo>
                <a:cubicBezTo>
                  <a:pt x="3834746" y="2011060"/>
                  <a:pt x="3841247" y="2011060"/>
                  <a:pt x="3847098" y="2018212"/>
                </a:cubicBezTo>
                <a:cubicBezTo>
                  <a:pt x="3838646" y="2019512"/>
                  <a:pt x="3826293" y="2024713"/>
                  <a:pt x="3821742" y="2020813"/>
                </a:cubicBezTo>
                <a:cubicBezTo>
                  <a:pt x="3801587" y="2005208"/>
                  <a:pt x="3778830" y="2008459"/>
                  <a:pt x="3756075" y="2009110"/>
                </a:cubicBezTo>
                <a:cubicBezTo>
                  <a:pt x="3727466" y="2009759"/>
                  <a:pt x="3704710" y="2000007"/>
                  <a:pt x="3684554" y="1980502"/>
                </a:cubicBezTo>
                <a:cubicBezTo>
                  <a:pt x="3670250" y="1966198"/>
                  <a:pt x="3663098" y="1954495"/>
                  <a:pt x="3674152" y="1931738"/>
                </a:cubicBezTo>
                <a:cubicBezTo>
                  <a:pt x="3690406" y="1896629"/>
                  <a:pt x="3687155" y="1881024"/>
                  <a:pt x="3655946" y="1864119"/>
                </a:cubicBezTo>
                <a:cubicBezTo>
                  <a:pt x="3626039" y="1847865"/>
                  <a:pt x="3624738" y="1816656"/>
                  <a:pt x="3605883" y="1795201"/>
                </a:cubicBezTo>
                <a:cubicBezTo>
                  <a:pt x="3605233" y="1793901"/>
                  <a:pt x="3612384" y="1782847"/>
                  <a:pt x="3618236" y="1779597"/>
                </a:cubicBezTo>
                <a:cubicBezTo>
                  <a:pt x="3622787" y="1776996"/>
                  <a:pt x="3631240" y="1780897"/>
                  <a:pt x="3637091" y="1778946"/>
                </a:cubicBezTo>
                <a:cubicBezTo>
                  <a:pt x="3657247" y="1770494"/>
                  <a:pt x="3661798" y="1750339"/>
                  <a:pt x="3644243" y="1735384"/>
                </a:cubicBezTo>
                <a:cubicBezTo>
                  <a:pt x="3611084" y="1706776"/>
                  <a:pt x="3602633" y="1671017"/>
                  <a:pt x="3605233" y="1630055"/>
                </a:cubicBezTo>
                <a:cubicBezTo>
                  <a:pt x="3607184" y="1599497"/>
                  <a:pt x="3627989" y="1585193"/>
                  <a:pt x="3659198" y="1596897"/>
                </a:cubicBezTo>
                <a:cubicBezTo>
                  <a:pt x="3680003" y="1604699"/>
                  <a:pt x="3689756" y="1600148"/>
                  <a:pt x="3699508" y="1578042"/>
                </a:cubicBezTo>
                <a:cubicBezTo>
                  <a:pt x="3709261" y="1555935"/>
                  <a:pt x="3720315" y="1557235"/>
                  <a:pt x="3737869" y="1572840"/>
                </a:cubicBezTo>
                <a:cubicBezTo>
                  <a:pt x="3742420" y="1577391"/>
                  <a:pt x="3747622" y="1581291"/>
                  <a:pt x="3751522" y="1586493"/>
                </a:cubicBezTo>
                <a:cubicBezTo>
                  <a:pt x="3769728" y="1610550"/>
                  <a:pt x="3783381" y="1596897"/>
                  <a:pt x="3796384" y="1581291"/>
                </a:cubicBezTo>
                <a:cubicBezTo>
                  <a:pt x="3771028" y="1553985"/>
                  <a:pt x="3771028" y="1553985"/>
                  <a:pt x="3770377" y="1471412"/>
                </a:cubicBezTo>
                <a:cubicBezTo>
                  <a:pt x="3746322" y="1471412"/>
                  <a:pt x="3721615" y="1471412"/>
                  <a:pt x="3697558" y="1471412"/>
                </a:cubicBezTo>
                <a:cubicBezTo>
                  <a:pt x="3696908" y="1468161"/>
                  <a:pt x="3696908" y="1465561"/>
                  <a:pt x="3696258" y="1462310"/>
                </a:cubicBezTo>
                <a:cubicBezTo>
                  <a:pt x="3719664" y="1456459"/>
                  <a:pt x="3743721" y="1451257"/>
                  <a:pt x="3767127" y="1445405"/>
                </a:cubicBezTo>
                <a:cubicBezTo>
                  <a:pt x="3774928" y="1443454"/>
                  <a:pt x="3785332" y="1440854"/>
                  <a:pt x="3787932" y="1435003"/>
                </a:cubicBezTo>
                <a:cubicBezTo>
                  <a:pt x="3810689" y="1390790"/>
                  <a:pt x="3851649" y="1363483"/>
                  <a:pt x="3882859" y="1327722"/>
                </a:cubicBezTo>
                <a:cubicBezTo>
                  <a:pt x="3886109" y="1323822"/>
                  <a:pt x="3884809" y="1314719"/>
                  <a:pt x="3888060" y="1310819"/>
                </a:cubicBezTo>
                <a:cubicBezTo>
                  <a:pt x="3891311" y="1306917"/>
                  <a:pt x="3898463" y="1305617"/>
                  <a:pt x="3904315" y="1304967"/>
                </a:cubicBezTo>
                <a:close/>
                <a:moveTo>
                  <a:pt x="5898814" y="1009299"/>
                </a:moveTo>
                <a:cubicBezTo>
                  <a:pt x="5917588" y="1007023"/>
                  <a:pt x="5937419" y="1010762"/>
                  <a:pt x="5956274" y="1014989"/>
                </a:cubicBezTo>
                <a:cubicBezTo>
                  <a:pt x="5967327" y="1017590"/>
                  <a:pt x="5977730" y="1022628"/>
                  <a:pt x="5988539" y="1027423"/>
                </a:cubicBezTo>
                <a:lnTo>
                  <a:pt x="6009131" y="1033934"/>
                </a:lnTo>
                <a:lnTo>
                  <a:pt x="6009131" y="1448050"/>
                </a:lnTo>
                <a:lnTo>
                  <a:pt x="5962775" y="1416798"/>
                </a:lnTo>
                <a:cubicBezTo>
                  <a:pt x="5951722" y="1408996"/>
                  <a:pt x="5944570" y="1388841"/>
                  <a:pt x="5927666" y="1396642"/>
                </a:cubicBezTo>
                <a:cubicBezTo>
                  <a:pt x="5918564" y="1400544"/>
                  <a:pt x="5917262" y="1421349"/>
                  <a:pt x="5908160" y="1425250"/>
                </a:cubicBezTo>
                <a:cubicBezTo>
                  <a:pt x="5886055" y="1434353"/>
                  <a:pt x="5864599" y="1444106"/>
                  <a:pt x="5845743" y="1458409"/>
                </a:cubicBezTo>
                <a:cubicBezTo>
                  <a:pt x="5843144" y="1460360"/>
                  <a:pt x="5832740" y="1450608"/>
                  <a:pt x="5826237" y="1446706"/>
                </a:cubicBezTo>
                <a:cubicBezTo>
                  <a:pt x="5817786" y="1442155"/>
                  <a:pt x="5808684" y="1437603"/>
                  <a:pt x="5799581" y="1433703"/>
                </a:cubicBezTo>
                <a:cubicBezTo>
                  <a:pt x="5778126" y="1424601"/>
                  <a:pt x="5775525" y="1464911"/>
                  <a:pt x="5756019" y="1451907"/>
                </a:cubicBezTo>
                <a:cubicBezTo>
                  <a:pt x="5733913" y="1438254"/>
                  <a:pt x="5720909" y="1447356"/>
                  <a:pt x="5707255" y="1462311"/>
                </a:cubicBezTo>
                <a:cubicBezTo>
                  <a:pt x="5696853" y="1474664"/>
                  <a:pt x="5689051" y="1467512"/>
                  <a:pt x="5676047" y="1464261"/>
                </a:cubicBezTo>
                <a:cubicBezTo>
                  <a:pt x="5621432" y="1451256"/>
                  <a:pt x="5568117" y="1457759"/>
                  <a:pt x="5515453" y="1482465"/>
                </a:cubicBezTo>
                <a:cubicBezTo>
                  <a:pt x="5497248" y="1490919"/>
                  <a:pt x="5505051" y="1507823"/>
                  <a:pt x="5490747" y="1513025"/>
                </a:cubicBezTo>
                <a:cubicBezTo>
                  <a:pt x="5480344" y="1516925"/>
                  <a:pt x="5471241" y="1524728"/>
                  <a:pt x="5460838" y="1531229"/>
                </a:cubicBezTo>
                <a:cubicBezTo>
                  <a:pt x="5469940" y="1543583"/>
                  <a:pt x="5435482" y="1553335"/>
                  <a:pt x="5458888" y="1566339"/>
                </a:cubicBezTo>
                <a:cubicBezTo>
                  <a:pt x="5449785" y="1577392"/>
                  <a:pt x="5440683" y="1587794"/>
                  <a:pt x="5428980" y="1601449"/>
                </a:cubicBezTo>
                <a:cubicBezTo>
                  <a:pt x="5399071" y="1539032"/>
                  <a:pt x="5412075" y="1474664"/>
                  <a:pt x="5410124" y="1412896"/>
                </a:cubicBezTo>
                <a:cubicBezTo>
                  <a:pt x="5410124" y="1407696"/>
                  <a:pt x="5412075" y="1400544"/>
                  <a:pt x="5415976" y="1395993"/>
                </a:cubicBezTo>
                <a:cubicBezTo>
                  <a:pt x="5426379" y="1382989"/>
                  <a:pt x="5447835" y="1369336"/>
                  <a:pt x="5446534" y="1358281"/>
                </a:cubicBezTo>
                <a:cubicBezTo>
                  <a:pt x="5441983" y="1321222"/>
                  <a:pt x="5466040" y="1289363"/>
                  <a:pt x="5460189" y="1254903"/>
                </a:cubicBezTo>
                <a:cubicBezTo>
                  <a:pt x="5453686" y="1214593"/>
                  <a:pt x="5486196" y="1200939"/>
                  <a:pt x="5505701" y="1177533"/>
                </a:cubicBezTo>
                <a:cubicBezTo>
                  <a:pt x="5537559" y="1184685"/>
                  <a:pt x="5547962" y="1156077"/>
                  <a:pt x="5571368" y="1139823"/>
                </a:cubicBezTo>
                <a:cubicBezTo>
                  <a:pt x="5607128" y="1182735"/>
                  <a:pt x="5655241" y="1215243"/>
                  <a:pt x="5685800" y="1266608"/>
                </a:cubicBezTo>
                <a:cubicBezTo>
                  <a:pt x="5707906" y="1303017"/>
                  <a:pt x="5763171" y="1304968"/>
                  <a:pt x="5793729" y="1273109"/>
                </a:cubicBezTo>
                <a:cubicBezTo>
                  <a:pt x="5811934" y="1253603"/>
                  <a:pt x="5839892" y="1240599"/>
                  <a:pt x="5844443" y="1211342"/>
                </a:cubicBezTo>
                <a:cubicBezTo>
                  <a:pt x="5848994" y="1185985"/>
                  <a:pt x="5830790" y="1166481"/>
                  <a:pt x="5821686" y="1144374"/>
                </a:cubicBezTo>
                <a:cubicBezTo>
                  <a:pt x="5813885" y="1124869"/>
                  <a:pt x="5808684" y="1103413"/>
                  <a:pt x="5796980" y="1084558"/>
                </a:cubicBezTo>
                <a:cubicBezTo>
                  <a:pt x="5791128" y="1074805"/>
                  <a:pt x="5790478" y="1061152"/>
                  <a:pt x="5806083" y="1063102"/>
                </a:cubicBezTo>
                <a:cubicBezTo>
                  <a:pt x="5827539" y="1065703"/>
                  <a:pt x="5837942" y="1052699"/>
                  <a:pt x="5847693" y="1039696"/>
                </a:cubicBezTo>
                <a:cubicBezTo>
                  <a:pt x="5862322" y="1019865"/>
                  <a:pt x="5880040" y="1011575"/>
                  <a:pt x="5898814" y="1009299"/>
                </a:cubicBezTo>
                <a:close/>
                <a:moveTo>
                  <a:pt x="1877711" y="891455"/>
                </a:moveTo>
                <a:cubicBezTo>
                  <a:pt x="1918022" y="906410"/>
                  <a:pt x="1951181" y="925265"/>
                  <a:pt x="1986941" y="931115"/>
                </a:cubicBezTo>
                <a:cubicBezTo>
                  <a:pt x="2025952" y="937618"/>
                  <a:pt x="2066913" y="932416"/>
                  <a:pt x="2111126" y="932416"/>
                </a:cubicBezTo>
                <a:cubicBezTo>
                  <a:pt x="2107224" y="948671"/>
                  <a:pt x="2108525" y="962975"/>
                  <a:pt x="2101373" y="970777"/>
                </a:cubicBezTo>
                <a:cubicBezTo>
                  <a:pt x="2069514" y="1005886"/>
                  <a:pt x="2031804" y="1032544"/>
                  <a:pt x="1986941" y="1048149"/>
                </a:cubicBezTo>
                <a:cubicBezTo>
                  <a:pt x="1975888" y="1052050"/>
                  <a:pt x="1957033" y="1061152"/>
                  <a:pt x="1957684" y="1066353"/>
                </a:cubicBezTo>
                <a:cubicBezTo>
                  <a:pt x="1962235" y="1100812"/>
                  <a:pt x="1937528" y="1122919"/>
                  <a:pt x="1923874" y="1148925"/>
                </a:cubicBezTo>
                <a:cubicBezTo>
                  <a:pt x="1918673" y="1159329"/>
                  <a:pt x="1914772" y="1165181"/>
                  <a:pt x="1922573" y="1175583"/>
                </a:cubicBezTo>
                <a:cubicBezTo>
                  <a:pt x="1931677" y="1187286"/>
                  <a:pt x="1945981" y="1194438"/>
                  <a:pt x="1955083" y="1187286"/>
                </a:cubicBezTo>
                <a:cubicBezTo>
                  <a:pt x="1973287" y="1172982"/>
                  <a:pt x="1999945" y="1181435"/>
                  <a:pt x="2014899" y="1160628"/>
                </a:cubicBezTo>
                <a:cubicBezTo>
                  <a:pt x="2028553" y="1141775"/>
                  <a:pt x="2056510" y="1143725"/>
                  <a:pt x="2064963" y="1153478"/>
                </a:cubicBezTo>
                <a:cubicBezTo>
                  <a:pt x="2087069" y="1180134"/>
                  <a:pt x="2113727" y="1174283"/>
                  <a:pt x="2140383" y="1174934"/>
                </a:cubicBezTo>
                <a:cubicBezTo>
                  <a:pt x="2189797" y="1175583"/>
                  <a:pt x="2198249" y="1180134"/>
                  <a:pt x="2235959" y="1225646"/>
                </a:cubicBezTo>
                <a:cubicBezTo>
                  <a:pt x="2208652" y="1267909"/>
                  <a:pt x="2183945" y="1311469"/>
                  <a:pt x="2154037" y="1351781"/>
                </a:cubicBezTo>
                <a:cubicBezTo>
                  <a:pt x="2142334" y="1367385"/>
                  <a:pt x="2151437" y="1386241"/>
                  <a:pt x="2133881" y="1401845"/>
                </a:cubicBezTo>
                <a:cubicBezTo>
                  <a:pt x="2100723" y="1432403"/>
                  <a:pt x="2067564" y="1455809"/>
                  <a:pt x="2021401" y="1456460"/>
                </a:cubicBezTo>
                <a:cubicBezTo>
                  <a:pt x="2016199" y="1456460"/>
                  <a:pt x="2008398" y="1460360"/>
                  <a:pt x="2007097" y="1464262"/>
                </a:cubicBezTo>
                <a:cubicBezTo>
                  <a:pt x="2005797" y="1468814"/>
                  <a:pt x="2009698" y="1475315"/>
                  <a:pt x="2012299" y="1480517"/>
                </a:cubicBezTo>
                <a:cubicBezTo>
                  <a:pt x="2021401" y="1498721"/>
                  <a:pt x="2040906" y="1494170"/>
                  <a:pt x="2071464" y="1493519"/>
                </a:cubicBezTo>
                <a:cubicBezTo>
                  <a:pt x="2025303" y="1515626"/>
                  <a:pt x="1995394" y="1533831"/>
                  <a:pt x="1958333" y="1532531"/>
                </a:cubicBezTo>
                <a:cubicBezTo>
                  <a:pt x="1936228" y="1531880"/>
                  <a:pt x="1940129" y="1548785"/>
                  <a:pt x="1943380" y="1558537"/>
                </a:cubicBezTo>
                <a:cubicBezTo>
                  <a:pt x="1956383" y="1602099"/>
                  <a:pt x="1991493" y="1619655"/>
                  <a:pt x="2030503" y="1604700"/>
                </a:cubicBezTo>
                <a:cubicBezTo>
                  <a:pt x="2050659" y="1596898"/>
                  <a:pt x="2068214" y="1572841"/>
                  <a:pt x="2090970" y="1586495"/>
                </a:cubicBezTo>
                <a:cubicBezTo>
                  <a:pt x="2107224" y="1596898"/>
                  <a:pt x="2116977" y="1617703"/>
                  <a:pt x="2128031" y="1634608"/>
                </a:cubicBezTo>
                <a:cubicBezTo>
                  <a:pt x="2149486" y="1668417"/>
                  <a:pt x="2170942" y="1702227"/>
                  <a:pt x="2191097" y="1736686"/>
                </a:cubicBezTo>
                <a:cubicBezTo>
                  <a:pt x="2195648" y="1745138"/>
                  <a:pt x="2198249" y="1755542"/>
                  <a:pt x="2198899" y="1765295"/>
                </a:cubicBezTo>
                <a:cubicBezTo>
                  <a:pt x="2199550" y="1797152"/>
                  <a:pt x="2196299" y="1829662"/>
                  <a:pt x="2199550" y="1860870"/>
                </a:cubicBezTo>
                <a:cubicBezTo>
                  <a:pt x="2206702" y="1927839"/>
                  <a:pt x="2211253" y="1954496"/>
                  <a:pt x="2254165" y="1992206"/>
                </a:cubicBezTo>
                <a:cubicBezTo>
                  <a:pt x="2283423" y="2018213"/>
                  <a:pt x="2306179" y="2051372"/>
                  <a:pt x="2331535" y="2081278"/>
                </a:cubicBezTo>
                <a:cubicBezTo>
                  <a:pt x="2347790" y="2100132"/>
                  <a:pt x="2338038" y="2121587"/>
                  <a:pt x="2338687" y="2141742"/>
                </a:cubicBezTo>
                <a:cubicBezTo>
                  <a:pt x="2338687" y="2147594"/>
                  <a:pt x="2331535" y="2156046"/>
                  <a:pt x="2333487" y="2159298"/>
                </a:cubicBezTo>
                <a:cubicBezTo>
                  <a:pt x="2348440" y="2182054"/>
                  <a:pt x="2352992" y="2203510"/>
                  <a:pt x="2340639" y="2230166"/>
                </a:cubicBezTo>
                <a:cubicBezTo>
                  <a:pt x="2334786" y="2242519"/>
                  <a:pt x="2338038" y="2258774"/>
                  <a:pt x="2352342" y="2269827"/>
                </a:cubicBezTo>
                <a:cubicBezTo>
                  <a:pt x="2365995" y="2280229"/>
                  <a:pt x="2380299" y="2291932"/>
                  <a:pt x="2388101" y="2306238"/>
                </a:cubicBezTo>
                <a:cubicBezTo>
                  <a:pt x="2399804" y="2328343"/>
                  <a:pt x="2416058" y="2353050"/>
                  <a:pt x="2390702" y="2377757"/>
                </a:cubicBezTo>
                <a:cubicBezTo>
                  <a:pt x="2385500" y="2382308"/>
                  <a:pt x="2376398" y="2391410"/>
                  <a:pt x="2375748" y="2390760"/>
                </a:cubicBezTo>
                <a:cubicBezTo>
                  <a:pt x="2349090" y="2368653"/>
                  <a:pt x="2342589" y="2399863"/>
                  <a:pt x="2329585" y="2409616"/>
                </a:cubicBezTo>
                <a:cubicBezTo>
                  <a:pt x="2325034" y="2412866"/>
                  <a:pt x="2325684" y="2425870"/>
                  <a:pt x="2327634" y="2433671"/>
                </a:cubicBezTo>
                <a:cubicBezTo>
                  <a:pt x="2333487" y="2457079"/>
                  <a:pt x="2397204" y="2476583"/>
                  <a:pt x="2417360" y="2461630"/>
                </a:cubicBezTo>
                <a:cubicBezTo>
                  <a:pt x="2420610" y="2459029"/>
                  <a:pt x="2423210" y="2455778"/>
                  <a:pt x="2426462" y="2452526"/>
                </a:cubicBezTo>
                <a:cubicBezTo>
                  <a:pt x="2458320" y="2424569"/>
                  <a:pt x="2474575" y="2420669"/>
                  <a:pt x="2507083" y="2443424"/>
                </a:cubicBezTo>
                <a:cubicBezTo>
                  <a:pt x="2530490" y="2459678"/>
                  <a:pt x="2553246" y="2480485"/>
                  <a:pt x="2569500" y="2503891"/>
                </a:cubicBezTo>
                <a:cubicBezTo>
                  <a:pt x="2592256" y="2536399"/>
                  <a:pt x="2589006" y="2573460"/>
                  <a:pt x="2566249" y="2605968"/>
                </a:cubicBezTo>
                <a:cubicBezTo>
                  <a:pt x="2557147" y="2619623"/>
                  <a:pt x="2539592" y="2627424"/>
                  <a:pt x="2544144" y="2648231"/>
                </a:cubicBezTo>
                <a:cubicBezTo>
                  <a:pt x="2544793" y="2651481"/>
                  <a:pt x="2540242" y="2658633"/>
                  <a:pt x="2539592" y="2658633"/>
                </a:cubicBezTo>
                <a:cubicBezTo>
                  <a:pt x="2499281" y="2647580"/>
                  <a:pt x="2492129" y="2703495"/>
                  <a:pt x="2453768" y="2700895"/>
                </a:cubicBezTo>
                <a:cubicBezTo>
                  <a:pt x="2442065" y="2700245"/>
                  <a:pt x="2418009" y="2721701"/>
                  <a:pt x="2418659" y="2732104"/>
                </a:cubicBezTo>
                <a:cubicBezTo>
                  <a:pt x="2421260" y="2772415"/>
                  <a:pt x="2394603" y="2762662"/>
                  <a:pt x="2373797" y="2763311"/>
                </a:cubicBezTo>
                <a:cubicBezTo>
                  <a:pt x="2371847" y="2763311"/>
                  <a:pt x="2370546" y="2765263"/>
                  <a:pt x="2367295" y="2767864"/>
                </a:cubicBezTo>
                <a:cubicBezTo>
                  <a:pt x="2367295" y="2780866"/>
                  <a:pt x="2363394" y="2797121"/>
                  <a:pt x="2368596" y="2808824"/>
                </a:cubicBezTo>
                <a:cubicBezTo>
                  <a:pt x="2372496" y="2817277"/>
                  <a:pt x="2387451" y="2824429"/>
                  <a:pt x="2398505" y="2826379"/>
                </a:cubicBezTo>
                <a:cubicBezTo>
                  <a:pt x="2416058" y="2830279"/>
                  <a:pt x="2434914" y="2824429"/>
                  <a:pt x="2451169" y="2839383"/>
                </a:cubicBezTo>
                <a:cubicBezTo>
                  <a:pt x="2462222" y="2849136"/>
                  <a:pt x="2479777" y="2851737"/>
                  <a:pt x="2497981" y="2858888"/>
                </a:cubicBezTo>
                <a:cubicBezTo>
                  <a:pt x="2476525" y="2893998"/>
                  <a:pt x="2456369" y="2925206"/>
                  <a:pt x="2410208" y="2916104"/>
                </a:cubicBezTo>
                <a:cubicBezTo>
                  <a:pt x="2365995" y="2907002"/>
                  <a:pt x="2337387" y="2936259"/>
                  <a:pt x="2304228" y="2955114"/>
                </a:cubicBezTo>
                <a:cubicBezTo>
                  <a:pt x="2300328" y="2954464"/>
                  <a:pt x="2294476" y="2954464"/>
                  <a:pt x="2292525" y="2952514"/>
                </a:cubicBezTo>
                <a:cubicBezTo>
                  <a:pt x="2258716" y="2908952"/>
                  <a:pt x="2217104" y="2906351"/>
                  <a:pt x="2170292" y="2925855"/>
                </a:cubicBezTo>
                <a:cubicBezTo>
                  <a:pt x="2164439" y="2928458"/>
                  <a:pt x="2154687" y="2927156"/>
                  <a:pt x="2148836" y="2923256"/>
                </a:cubicBezTo>
                <a:cubicBezTo>
                  <a:pt x="2103323" y="2895948"/>
                  <a:pt x="2081868" y="2895948"/>
                  <a:pt x="2031153" y="2923905"/>
                </a:cubicBezTo>
                <a:cubicBezTo>
                  <a:pt x="2022702" y="2928458"/>
                  <a:pt x="2005797" y="2932358"/>
                  <a:pt x="2002546" y="2928458"/>
                </a:cubicBezTo>
                <a:cubicBezTo>
                  <a:pt x="1978489" y="2899848"/>
                  <a:pt x="1953782" y="2921304"/>
                  <a:pt x="1936879" y="2932358"/>
                </a:cubicBezTo>
                <a:cubicBezTo>
                  <a:pt x="1913471" y="2947962"/>
                  <a:pt x="1901768" y="2942761"/>
                  <a:pt x="1882913" y="2927156"/>
                </a:cubicBezTo>
                <a:cubicBezTo>
                  <a:pt x="1819196" y="2873842"/>
                  <a:pt x="1716468" y="2871242"/>
                  <a:pt x="1674856" y="2957714"/>
                </a:cubicBezTo>
                <a:cubicBezTo>
                  <a:pt x="1667054" y="2974619"/>
                  <a:pt x="1654051" y="2986322"/>
                  <a:pt x="1635845" y="2979821"/>
                </a:cubicBezTo>
                <a:cubicBezTo>
                  <a:pt x="1626093" y="2976569"/>
                  <a:pt x="1615691" y="2965517"/>
                  <a:pt x="1611789" y="2955114"/>
                </a:cubicBezTo>
                <a:cubicBezTo>
                  <a:pt x="1603337" y="2933658"/>
                  <a:pt x="1594235" y="2931057"/>
                  <a:pt x="1573428" y="2940810"/>
                </a:cubicBezTo>
                <a:cubicBezTo>
                  <a:pt x="1561076" y="2946662"/>
                  <a:pt x="1544171" y="2942111"/>
                  <a:pt x="1529217" y="2942111"/>
                </a:cubicBezTo>
                <a:cubicBezTo>
                  <a:pt x="1501909" y="2941460"/>
                  <a:pt x="1481104" y="2949912"/>
                  <a:pt x="1466800" y="2976569"/>
                </a:cubicBezTo>
                <a:cubicBezTo>
                  <a:pt x="1456396" y="2993474"/>
                  <a:pt x="1438843" y="3005177"/>
                  <a:pt x="1428439" y="3015580"/>
                </a:cubicBezTo>
                <a:cubicBezTo>
                  <a:pt x="1407634" y="2994775"/>
                  <a:pt x="1389428" y="2976569"/>
                  <a:pt x="1371224" y="2958365"/>
                </a:cubicBezTo>
                <a:cubicBezTo>
                  <a:pt x="1378376" y="2957714"/>
                  <a:pt x="1389428" y="2955114"/>
                  <a:pt x="1400482" y="2956415"/>
                </a:cubicBezTo>
                <a:cubicBezTo>
                  <a:pt x="1416086" y="2957064"/>
                  <a:pt x="1427139" y="2951213"/>
                  <a:pt x="1439492" y="2941460"/>
                </a:cubicBezTo>
                <a:cubicBezTo>
                  <a:pt x="1457698" y="2926506"/>
                  <a:pt x="1482403" y="2919354"/>
                  <a:pt x="1499959" y="2903750"/>
                </a:cubicBezTo>
                <a:cubicBezTo>
                  <a:pt x="1523365" y="2882945"/>
                  <a:pt x="1535718" y="2850435"/>
                  <a:pt x="1567577" y="2837433"/>
                </a:cubicBezTo>
                <a:cubicBezTo>
                  <a:pt x="1571478" y="2836132"/>
                  <a:pt x="1574079" y="2831580"/>
                  <a:pt x="1576680" y="2828329"/>
                </a:cubicBezTo>
                <a:cubicBezTo>
                  <a:pt x="1582532" y="2821177"/>
                  <a:pt x="1616990" y="2786068"/>
                  <a:pt x="1620242" y="2784767"/>
                </a:cubicBezTo>
                <a:cubicBezTo>
                  <a:pt x="1640397" y="2776315"/>
                  <a:pt x="1659253" y="2767213"/>
                  <a:pt x="1681358" y="2762011"/>
                </a:cubicBezTo>
                <a:cubicBezTo>
                  <a:pt x="1711267" y="2754859"/>
                  <a:pt x="1731421" y="2756810"/>
                  <a:pt x="1756129" y="2775665"/>
                </a:cubicBezTo>
                <a:cubicBezTo>
                  <a:pt x="1778884" y="2793220"/>
                  <a:pt x="1803591" y="2788669"/>
                  <a:pt x="1825047" y="2771114"/>
                </a:cubicBezTo>
                <a:cubicBezTo>
                  <a:pt x="1864709" y="2737955"/>
                  <a:pt x="1903718" y="2704145"/>
                  <a:pt x="1942729" y="2670336"/>
                </a:cubicBezTo>
                <a:cubicBezTo>
                  <a:pt x="1926475" y="2652131"/>
                  <a:pt x="1914122" y="2638478"/>
                  <a:pt x="1895267" y="2661884"/>
                </a:cubicBezTo>
                <a:cubicBezTo>
                  <a:pt x="1883564" y="2676188"/>
                  <a:pt x="1871861" y="2693093"/>
                  <a:pt x="1848453" y="2687241"/>
                </a:cubicBezTo>
                <a:cubicBezTo>
                  <a:pt x="1813995" y="2678138"/>
                  <a:pt x="1793189" y="2697644"/>
                  <a:pt x="1773033" y="2721050"/>
                </a:cubicBezTo>
                <a:cubicBezTo>
                  <a:pt x="1770432" y="2723651"/>
                  <a:pt x="1765881" y="2724301"/>
                  <a:pt x="1758079" y="2727551"/>
                </a:cubicBezTo>
                <a:cubicBezTo>
                  <a:pt x="1750927" y="2715199"/>
                  <a:pt x="1743124" y="2702195"/>
                  <a:pt x="1737274" y="2688542"/>
                </a:cubicBezTo>
                <a:cubicBezTo>
                  <a:pt x="1727521" y="2666435"/>
                  <a:pt x="1714517" y="2650832"/>
                  <a:pt x="1687861" y="2647580"/>
                </a:cubicBezTo>
                <a:cubicBezTo>
                  <a:pt x="1678108" y="2646279"/>
                  <a:pt x="1665754" y="2635877"/>
                  <a:pt x="1660553" y="2626125"/>
                </a:cubicBezTo>
                <a:cubicBezTo>
                  <a:pt x="1650149" y="2604669"/>
                  <a:pt x="1628044" y="2596866"/>
                  <a:pt x="1611789" y="2586463"/>
                </a:cubicBezTo>
                <a:cubicBezTo>
                  <a:pt x="1595535" y="2576061"/>
                  <a:pt x="1571478" y="2583863"/>
                  <a:pt x="1557174" y="2604018"/>
                </a:cubicBezTo>
                <a:cubicBezTo>
                  <a:pt x="1549372" y="2615071"/>
                  <a:pt x="1540269" y="2610520"/>
                  <a:pt x="1531167" y="2602718"/>
                </a:cubicBezTo>
                <a:cubicBezTo>
                  <a:pt x="1521414" y="2594265"/>
                  <a:pt x="1528566" y="2588415"/>
                  <a:pt x="1529217" y="2579962"/>
                </a:cubicBezTo>
                <a:cubicBezTo>
                  <a:pt x="1531818" y="2551354"/>
                  <a:pt x="1544821" y="2536399"/>
                  <a:pt x="1570829" y="2526648"/>
                </a:cubicBezTo>
                <a:cubicBezTo>
                  <a:pt x="1600736" y="2515594"/>
                  <a:pt x="1622192" y="2490238"/>
                  <a:pt x="1659902" y="2492839"/>
                </a:cubicBezTo>
                <a:cubicBezTo>
                  <a:pt x="1695662" y="2495438"/>
                  <a:pt x="1712566" y="2470732"/>
                  <a:pt x="1710616" y="2431721"/>
                </a:cubicBezTo>
                <a:cubicBezTo>
                  <a:pt x="1709316" y="2409616"/>
                  <a:pt x="1715818" y="2388159"/>
                  <a:pt x="1725571" y="2373855"/>
                </a:cubicBezTo>
                <a:cubicBezTo>
                  <a:pt x="1743775" y="2348499"/>
                  <a:pt x="1737924" y="2333544"/>
                  <a:pt x="1718419" y="2315340"/>
                </a:cubicBezTo>
                <a:cubicBezTo>
                  <a:pt x="1705414" y="2302986"/>
                  <a:pt x="1685909" y="2291932"/>
                  <a:pt x="1709966" y="2269827"/>
                </a:cubicBezTo>
                <a:cubicBezTo>
                  <a:pt x="1714517" y="2265926"/>
                  <a:pt x="1709316" y="2245771"/>
                  <a:pt x="1702814" y="2236669"/>
                </a:cubicBezTo>
                <a:cubicBezTo>
                  <a:pt x="1694362" y="2225615"/>
                  <a:pt x="1680709" y="2218463"/>
                  <a:pt x="1663804" y="2205460"/>
                </a:cubicBezTo>
                <a:cubicBezTo>
                  <a:pt x="1724920" y="2199608"/>
                  <a:pt x="1724269" y="2199608"/>
                  <a:pt x="1737924" y="2236018"/>
                </a:cubicBezTo>
                <a:cubicBezTo>
                  <a:pt x="1739874" y="2241869"/>
                  <a:pt x="1747026" y="2249671"/>
                  <a:pt x="1752228" y="2250322"/>
                </a:cubicBezTo>
                <a:cubicBezTo>
                  <a:pt x="1767181" y="2252272"/>
                  <a:pt x="1782135" y="2252272"/>
                  <a:pt x="1797090" y="2250972"/>
                </a:cubicBezTo>
                <a:cubicBezTo>
                  <a:pt x="1834800" y="2247071"/>
                  <a:pt x="1871210" y="2253573"/>
                  <a:pt x="1903718" y="2271127"/>
                </a:cubicBezTo>
                <a:cubicBezTo>
                  <a:pt x="1926475" y="2283481"/>
                  <a:pt x="1940129" y="2276329"/>
                  <a:pt x="1951832" y="2260075"/>
                </a:cubicBezTo>
                <a:cubicBezTo>
                  <a:pt x="1962235" y="2246421"/>
                  <a:pt x="1954432" y="2226916"/>
                  <a:pt x="1934927" y="2212612"/>
                </a:cubicBezTo>
                <a:cubicBezTo>
                  <a:pt x="1910870" y="2194406"/>
                  <a:pt x="1909571" y="2184004"/>
                  <a:pt x="1929076" y="2168399"/>
                </a:cubicBezTo>
                <a:cubicBezTo>
                  <a:pt x="1938178" y="2161247"/>
                  <a:pt x="1949881" y="2156697"/>
                  <a:pt x="1959634" y="2149545"/>
                </a:cubicBezTo>
                <a:cubicBezTo>
                  <a:pt x="1962235" y="2147594"/>
                  <a:pt x="1964185" y="2138492"/>
                  <a:pt x="1962235" y="2136542"/>
                </a:cubicBezTo>
                <a:cubicBezTo>
                  <a:pt x="1949231" y="2124188"/>
                  <a:pt x="1956383" y="2115735"/>
                  <a:pt x="1965486" y="2104683"/>
                </a:cubicBezTo>
                <a:cubicBezTo>
                  <a:pt x="1975888" y="2092330"/>
                  <a:pt x="1986292" y="2079326"/>
                  <a:pt x="1992142" y="2065024"/>
                </a:cubicBezTo>
                <a:cubicBezTo>
                  <a:pt x="2002546" y="2040970"/>
                  <a:pt x="1970687" y="2004560"/>
                  <a:pt x="1943380" y="2007160"/>
                </a:cubicBezTo>
                <a:cubicBezTo>
                  <a:pt x="1939478" y="2007810"/>
                  <a:pt x="1933627" y="2008460"/>
                  <a:pt x="1932326" y="2011061"/>
                </a:cubicBezTo>
                <a:cubicBezTo>
                  <a:pt x="1927126" y="2020814"/>
                  <a:pt x="1928426" y="2041620"/>
                  <a:pt x="1910870" y="2031866"/>
                </a:cubicBezTo>
                <a:cubicBezTo>
                  <a:pt x="1900468" y="2026016"/>
                  <a:pt x="1893316" y="2009111"/>
                  <a:pt x="1892015" y="1996106"/>
                </a:cubicBezTo>
                <a:cubicBezTo>
                  <a:pt x="1888765" y="1970751"/>
                  <a:pt x="1886814" y="1944093"/>
                  <a:pt x="1892666" y="1920036"/>
                </a:cubicBezTo>
                <a:cubicBezTo>
                  <a:pt x="1896566" y="1904433"/>
                  <a:pt x="1914122" y="1891428"/>
                  <a:pt x="1927775" y="1880376"/>
                </a:cubicBezTo>
                <a:cubicBezTo>
                  <a:pt x="1938178" y="1871923"/>
                  <a:pt x="1953782" y="1870623"/>
                  <a:pt x="1964836" y="1862821"/>
                </a:cubicBezTo>
                <a:cubicBezTo>
                  <a:pt x="1971988" y="1857619"/>
                  <a:pt x="1980439" y="1845916"/>
                  <a:pt x="1979140" y="1838113"/>
                </a:cubicBezTo>
                <a:cubicBezTo>
                  <a:pt x="1977839" y="1829662"/>
                  <a:pt x="1965486" y="1816657"/>
                  <a:pt x="1958984" y="1817308"/>
                </a:cubicBezTo>
                <a:cubicBezTo>
                  <a:pt x="1932977" y="1819258"/>
                  <a:pt x="1905019" y="1804955"/>
                  <a:pt x="1880963" y="1830311"/>
                </a:cubicBezTo>
                <a:cubicBezTo>
                  <a:pt x="1869909" y="1842015"/>
                  <a:pt x="1850405" y="1847866"/>
                  <a:pt x="1833500" y="1853068"/>
                </a:cubicBezTo>
                <a:cubicBezTo>
                  <a:pt x="1815294" y="1858920"/>
                  <a:pt x="1808793" y="1843315"/>
                  <a:pt x="1800990" y="1830962"/>
                </a:cubicBezTo>
                <a:cubicBezTo>
                  <a:pt x="1797090" y="1825111"/>
                  <a:pt x="1791888" y="1816657"/>
                  <a:pt x="1787337" y="1816007"/>
                </a:cubicBezTo>
                <a:cubicBezTo>
                  <a:pt x="1770432" y="1816007"/>
                  <a:pt x="1777584" y="1830311"/>
                  <a:pt x="1775634" y="1839414"/>
                </a:cubicBezTo>
                <a:cubicBezTo>
                  <a:pt x="1774984" y="1843315"/>
                  <a:pt x="1773684" y="1847217"/>
                  <a:pt x="1771083" y="1855669"/>
                </a:cubicBezTo>
                <a:cubicBezTo>
                  <a:pt x="1763280" y="1847217"/>
                  <a:pt x="1750927" y="1840714"/>
                  <a:pt x="1751577" y="1834213"/>
                </a:cubicBezTo>
                <a:cubicBezTo>
                  <a:pt x="1752228" y="1813407"/>
                  <a:pt x="1738573" y="1812757"/>
                  <a:pt x="1726870" y="1816657"/>
                </a:cubicBezTo>
                <a:cubicBezTo>
                  <a:pt x="1717768" y="1819909"/>
                  <a:pt x="1711267" y="1830962"/>
                  <a:pt x="1701514" y="1840714"/>
                </a:cubicBezTo>
                <a:cubicBezTo>
                  <a:pt x="1700863" y="1831612"/>
                  <a:pt x="1700863" y="1821859"/>
                  <a:pt x="1698263" y="1813407"/>
                </a:cubicBezTo>
                <a:cubicBezTo>
                  <a:pt x="1695012" y="1803004"/>
                  <a:pt x="1678108" y="1797152"/>
                  <a:pt x="1705414" y="1787401"/>
                </a:cubicBezTo>
                <a:cubicBezTo>
                  <a:pt x="1739224" y="1775696"/>
                  <a:pt x="1745076" y="1733435"/>
                  <a:pt x="1761981" y="1703526"/>
                </a:cubicBezTo>
                <a:cubicBezTo>
                  <a:pt x="1779535" y="1672968"/>
                  <a:pt x="1784736" y="1639160"/>
                  <a:pt x="1764582" y="1605351"/>
                </a:cubicBezTo>
                <a:cubicBezTo>
                  <a:pt x="1755478" y="1590396"/>
                  <a:pt x="1765231" y="1578693"/>
                  <a:pt x="1784736" y="1572841"/>
                </a:cubicBezTo>
                <a:cubicBezTo>
                  <a:pt x="1797740" y="1568940"/>
                  <a:pt x="1808142" y="1550735"/>
                  <a:pt x="1800990" y="1540982"/>
                </a:cubicBezTo>
                <a:cubicBezTo>
                  <a:pt x="1791888" y="1529279"/>
                  <a:pt x="1780185" y="1519526"/>
                  <a:pt x="1767181" y="1507174"/>
                </a:cubicBezTo>
                <a:cubicBezTo>
                  <a:pt x="1760029" y="1519526"/>
                  <a:pt x="1754829" y="1532531"/>
                  <a:pt x="1746376" y="1543583"/>
                </a:cubicBezTo>
                <a:cubicBezTo>
                  <a:pt x="1743775" y="1546835"/>
                  <a:pt x="1733373" y="1548135"/>
                  <a:pt x="1730122" y="1545534"/>
                </a:cubicBezTo>
                <a:cubicBezTo>
                  <a:pt x="1726221" y="1542934"/>
                  <a:pt x="1722970" y="1532531"/>
                  <a:pt x="1724920" y="1529930"/>
                </a:cubicBezTo>
                <a:cubicBezTo>
                  <a:pt x="1732072" y="1519526"/>
                  <a:pt x="1743124" y="1511725"/>
                  <a:pt x="1750276" y="1501972"/>
                </a:cubicBezTo>
                <a:cubicBezTo>
                  <a:pt x="1756129" y="1494170"/>
                  <a:pt x="1760029" y="1484417"/>
                  <a:pt x="1761981" y="1475315"/>
                </a:cubicBezTo>
                <a:cubicBezTo>
                  <a:pt x="1763280" y="1470764"/>
                  <a:pt x="1760029" y="1461661"/>
                  <a:pt x="1756129" y="1459710"/>
                </a:cubicBezTo>
                <a:cubicBezTo>
                  <a:pt x="1752228" y="1457760"/>
                  <a:pt x="1742475" y="1459710"/>
                  <a:pt x="1739874" y="1462961"/>
                </a:cubicBezTo>
                <a:cubicBezTo>
                  <a:pt x="1722319" y="1485718"/>
                  <a:pt x="1691111" y="1497422"/>
                  <a:pt x="1684609" y="1529279"/>
                </a:cubicBezTo>
                <a:cubicBezTo>
                  <a:pt x="1683959" y="1531880"/>
                  <a:pt x="1672906" y="1535782"/>
                  <a:pt x="1668355" y="1533831"/>
                </a:cubicBezTo>
                <a:cubicBezTo>
                  <a:pt x="1664453" y="1532531"/>
                  <a:pt x="1660553" y="1524728"/>
                  <a:pt x="1660553" y="1519526"/>
                </a:cubicBezTo>
                <a:cubicBezTo>
                  <a:pt x="1660553" y="1511725"/>
                  <a:pt x="1663153" y="1503272"/>
                  <a:pt x="1666405" y="1496771"/>
                </a:cubicBezTo>
                <a:cubicBezTo>
                  <a:pt x="1671605" y="1486367"/>
                  <a:pt x="1679408" y="1476617"/>
                  <a:pt x="1685260" y="1466213"/>
                </a:cubicBezTo>
                <a:cubicBezTo>
                  <a:pt x="1699564" y="1442807"/>
                  <a:pt x="1713217" y="1418099"/>
                  <a:pt x="1747026" y="1419399"/>
                </a:cubicBezTo>
                <a:cubicBezTo>
                  <a:pt x="1761981" y="1420050"/>
                  <a:pt x="1767832" y="1407047"/>
                  <a:pt x="1760680" y="1399894"/>
                </a:cubicBezTo>
                <a:cubicBezTo>
                  <a:pt x="1742475" y="1382340"/>
                  <a:pt x="1749627" y="1371286"/>
                  <a:pt x="1764582" y="1358933"/>
                </a:cubicBezTo>
                <a:cubicBezTo>
                  <a:pt x="1770432" y="1353732"/>
                  <a:pt x="1778884" y="1347880"/>
                  <a:pt x="1767181" y="1341378"/>
                </a:cubicBezTo>
                <a:cubicBezTo>
                  <a:pt x="1759380" y="1336828"/>
                  <a:pt x="1745725" y="1329675"/>
                  <a:pt x="1741825" y="1332925"/>
                </a:cubicBezTo>
                <a:cubicBezTo>
                  <a:pt x="1724920" y="1345930"/>
                  <a:pt x="1711917" y="1362834"/>
                  <a:pt x="1695662" y="1376488"/>
                </a:cubicBezTo>
                <a:cubicBezTo>
                  <a:pt x="1691761" y="1379739"/>
                  <a:pt x="1681358" y="1375838"/>
                  <a:pt x="1674206" y="1375838"/>
                </a:cubicBezTo>
                <a:cubicBezTo>
                  <a:pt x="1674856" y="1369986"/>
                  <a:pt x="1674856" y="1359583"/>
                  <a:pt x="1676807" y="1358933"/>
                </a:cubicBezTo>
                <a:cubicBezTo>
                  <a:pt x="1705414" y="1353082"/>
                  <a:pt x="1704115" y="1342029"/>
                  <a:pt x="1687210" y="1321873"/>
                </a:cubicBezTo>
                <a:cubicBezTo>
                  <a:pt x="1682659" y="1316671"/>
                  <a:pt x="1689811" y="1297816"/>
                  <a:pt x="1696312" y="1288714"/>
                </a:cubicBezTo>
                <a:cubicBezTo>
                  <a:pt x="1706065" y="1275061"/>
                  <a:pt x="1722319" y="1265957"/>
                  <a:pt x="1731421" y="1251653"/>
                </a:cubicBezTo>
                <a:cubicBezTo>
                  <a:pt x="1746376" y="1228247"/>
                  <a:pt x="1762630" y="1202891"/>
                  <a:pt x="1737924" y="1174934"/>
                </a:cubicBezTo>
                <a:cubicBezTo>
                  <a:pt x="1729471" y="1165830"/>
                  <a:pt x="1722970" y="1155428"/>
                  <a:pt x="1714517" y="1143075"/>
                </a:cubicBezTo>
                <a:cubicBezTo>
                  <a:pt x="1729471" y="1132671"/>
                  <a:pt x="1751577" y="1128770"/>
                  <a:pt x="1751577" y="1100163"/>
                </a:cubicBezTo>
                <a:cubicBezTo>
                  <a:pt x="1751577" y="1066353"/>
                  <a:pt x="1755478" y="1067004"/>
                  <a:pt x="1792539" y="1060501"/>
                </a:cubicBezTo>
                <a:cubicBezTo>
                  <a:pt x="1826348" y="1054650"/>
                  <a:pt x="1836101" y="1041646"/>
                  <a:pt x="1820496" y="1010437"/>
                </a:cubicBezTo>
                <a:cubicBezTo>
                  <a:pt x="1808142" y="986381"/>
                  <a:pt x="1823097" y="978579"/>
                  <a:pt x="1836101" y="972077"/>
                </a:cubicBezTo>
                <a:cubicBezTo>
                  <a:pt x="1845854" y="966876"/>
                  <a:pt x="1860807" y="970777"/>
                  <a:pt x="1877711" y="970777"/>
                </a:cubicBezTo>
                <a:cubicBezTo>
                  <a:pt x="1877711" y="945421"/>
                  <a:pt x="1877711" y="921364"/>
                  <a:pt x="1877711" y="891455"/>
                </a:cubicBezTo>
                <a:close/>
                <a:moveTo>
                  <a:pt x="5975129" y="563115"/>
                </a:moveTo>
                <a:lnTo>
                  <a:pt x="6009131" y="564893"/>
                </a:lnTo>
                <a:lnTo>
                  <a:pt x="6009131" y="1006737"/>
                </a:lnTo>
                <a:lnTo>
                  <a:pt x="6008126" y="1006292"/>
                </a:lnTo>
                <a:cubicBezTo>
                  <a:pt x="5986182" y="999384"/>
                  <a:pt x="5962776" y="995808"/>
                  <a:pt x="5941970" y="987681"/>
                </a:cubicBezTo>
                <a:cubicBezTo>
                  <a:pt x="5908812" y="974677"/>
                  <a:pt x="5865900" y="978577"/>
                  <a:pt x="5841843" y="1020189"/>
                </a:cubicBezTo>
                <a:cubicBezTo>
                  <a:pt x="5837941" y="1026691"/>
                  <a:pt x="5830140" y="1033194"/>
                  <a:pt x="5822988" y="1035793"/>
                </a:cubicBezTo>
                <a:cubicBezTo>
                  <a:pt x="5819088" y="1037745"/>
                  <a:pt x="5808034" y="1033194"/>
                  <a:pt x="5807385" y="1029942"/>
                </a:cubicBezTo>
                <a:cubicBezTo>
                  <a:pt x="5805433" y="1017588"/>
                  <a:pt x="5800882" y="1000033"/>
                  <a:pt x="5807385" y="992881"/>
                </a:cubicBezTo>
                <a:cubicBezTo>
                  <a:pt x="5835342" y="961024"/>
                  <a:pt x="5812585" y="936317"/>
                  <a:pt x="5800232" y="905108"/>
                </a:cubicBezTo>
                <a:cubicBezTo>
                  <a:pt x="5782678" y="928514"/>
                  <a:pt x="5767073" y="949321"/>
                  <a:pt x="5750168" y="972076"/>
                </a:cubicBezTo>
                <a:cubicBezTo>
                  <a:pt x="5730013" y="961024"/>
                  <a:pt x="5726111" y="932416"/>
                  <a:pt x="5694903" y="927865"/>
                </a:cubicBezTo>
                <a:cubicBezTo>
                  <a:pt x="5667596" y="923963"/>
                  <a:pt x="5662394" y="898606"/>
                  <a:pt x="5674748" y="869348"/>
                </a:cubicBezTo>
                <a:cubicBezTo>
                  <a:pt x="5681900" y="851144"/>
                  <a:pt x="5681249" y="838140"/>
                  <a:pt x="5666295" y="825137"/>
                </a:cubicBezTo>
                <a:cubicBezTo>
                  <a:pt x="5655242" y="815384"/>
                  <a:pt x="5644839" y="804330"/>
                  <a:pt x="5634437" y="793928"/>
                </a:cubicBezTo>
                <a:cubicBezTo>
                  <a:pt x="5620133" y="778323"/>
                  <a:pt x="5622734" y="760768"/>
                  <a:pt x="5639638" y="751016"/>
                </a:cubicBezTo>
                <a:cubicBezTo>
                  <a:pt x="5666295" y="734761"/>
                  <a:pt x="5678649" y="710705"/>
                  <a:pt x="5694254" y="685348"/>
                </a:cubicBezTo>
                <a:cubicBezTo>
                  <a:pt x="5704656" y="667793"/>
                  <a:pt x="5726762" y="650888"/>
                  <a:pt x="5746918" y="645038"/>
                </a:cubicBezTo>
                <a:cubicBezTo>
                  <a:pt x="5789830" y="633334"/>
                  <a:pt x="5825589" y="607328"/>
                  <a:pt x="5865249" y="591072"/>
                </a:cubicBezTo>
                <a:cubicBezTo>
                  <a:pt x="5899709" y="576768"/>
                  <a:pt x="5936120" y="563766"/>
                  <a:pt x="5975129" y="563115"/>
                </a:cubicBezTo>
                <a:close/>
                <a:moveTo>
                  <a:pt x="5227377" y="0"/>
                </a:moveTo>
                <a:lnTo>
                  <a:pt x="6009131" y="0"/>
                </a:lnTo>
                <a:lnTo>
                  <a:pt x="6009131" y="299360"/>
                </a:lnTo>
                <a:lnTo>
                  <a:pt x="5995853" y="304430"/>
                </a:lnTo>
                <a:cubicBezTo>
                  <a:pt x="5980005" y="312638"/>
                  <a:pt x="5965376" y="323854"/>
                  <a:pt x="5950422" y="333606"/>
                </a:cubicBezTo>
                <a:cubicBezTo>
                  <a:pt x="5940019" y="340108"/>
                  <a:pt x="5932216" y="351161"/>
                  <a:pt x="5921814" y="357012"/>
                </a:cubicBezTo>
                <a:cubicBezTo>
                  <a:pt x="5863948" y="387571"/>
                  <a:pt x="5804132" y="414227"/>
                  <a:pt x="5748216" y="448037"/>
                </a:cubicBezTo>
                <a:cubicBezTo>
                  <a:pt x="5696202" y="479245"/>
                  <a:pt x="5639637" y="505903"/>
                  <a:pt x="5600626" y="555317"/>
                </a:cubicBezTo>
                <a:cubicBezTo>
                  <a:pt x="5590224" y="568971"/>
                  <a:pt x="5570068" y="586524"/>
                  <a:pt x="5559665" y="573521"/>
                </a:cubicBezTo>
                <a:cubicBezTo>
                  <a:pt x="5544712" y="555966"/>
                  <a:pt x="5511553" y="559868"/>
                  <a:pt x="5510252" y="526059"/>
                </a:cubicBezTo>
                <a:cubicBezTo>
                  <a:pt x="5508951" y="490948"/>
                  <a:pt x="5488146" y="473395"/>
                  <a:pt x="5449785" y="472744"/>
                </a:cubicBezTo>
                <a:cubicBezTo>
                  <a:pt x="5403622" y="472093"/>
                  <a:pt x="5363311" y="458440"/>
                  <a:pt x="5324951" y="434384"/>
                </a:cubicBezTo>
                <a:cubicBezTo>
                  <a:pt x="5288542" y="411628"/>
                  <a:pt x="5283991" y="398624"/>
                  <a:pt x="5292443" y="355712"/>
                </a:cubicBezTo>
                <a:cubicBezTo>
                  <a:pt x="5296994" y="332955"/>
                  <a:pt x="5319751" y="310850"/>
                  <a:pt x="5295043" y="281592"/>
                </a:cubicBezTo>
                <a:cubicBezTo>
                  <a:pt x="5285291" y="269889"/>
                  <a:pt x="5286590" y="234779"/>
                  <a:pt x="5296994" y="221125"/>
                </a:cubicBezTo>
                <a:cubicBezTo>
                  <a:pt x="5319100" y="192517"/>
                  <a:pt x="5295694" y="174964"/>
                  <a:pt x="5287891" y="154807"/>
                </a:cubicBezTo>
                <a:cubicBezTo>
                  <a:pt x="5282690" y="140504"/>
                  <a:pt x="5265135" y="132701"/>
                  <a:pt x="5265785" y="111896"/>
                </a:cubicBezTo>
                <a:cubicBezTo>
                  <a:pt x="5266436" y="100842"/>
                  <a:pt x="5259934" y="91740"/>
                  <a:pt x="5265135" y="76787"/>
                </a:cubicBezTo>
                <a:cubicBezTo>
                  <a:pt x="5269036" y="66383"/>
                  <a:pt x="5255383" y="47528"/>
                  <a:pt x="5246280" y="35175"/>
                </a:cubicBezTo>
                <a:close/>
                <a:moveTo>
                  <a:pt x="4141223" y="0"/>
                </a:moveTo>
                <a:lnTo>
                  <a:pt x="4782675" y="0"/>
                </a:lnTo>
                <a:lnTo>
                  <a:pt x="4782704" y="5267"/>
                </a:lnTo>
                <a:cubicBezTo>
                  <a:pt x="4783354" y="24122"/>
                  <a:pt x="4774901" y="26723"/>
                  <a:pt x="4759947" y="25423"/>
                </a:cubicBezTo>
                <a:cubicBezTo>
                  <a:pt x="4737842" y="23472"/>
                  <a:pt x="4739792" y="42326"/>
                  <a:pt x="4744343" y="50779"/>
                </a:cubicBezTo>
                <a:cubicBezTo>
                  <a:pt x="4769050" y="98893"/>
                  <a:pt x="4750844" y="150256"/>
                  <a:pt x="4756046" y="199671"/>
                </a:cubicBezTo>
                <a:cubicBezTo>
                  <a:pt x="4758647" y="220476"/>
                  <a:pt x="4737842" y="226977"/>
                  <a:pt x="4727438" y="238680"/>
                </a:cubicBezTo>
                <a:cubicBezTo>
                  <a:pt x="4717686" y="249734"/>
                  <a:pt x="4717686" y="255585"/>
                  <a:pt x="4724187" y="270539"/>
                </a:cubicBezTo>
                <a:cubicBezTo>
                  <a:pt x="4738491" y="301748"/>
                  <a:pt x="4748244" y="335557"/>
                  <a:pt x="4743042" y="371317"/>
                </a:cubicBezTo>
                <a:cubicBezTo>
                  <a:pt x="4738491" y="402525"/>
                  <a:pt x="4744343" y="433083"/>
                  <a:pt x="4756046" y="461691"/>
                </a:cubicBezTo>
                <a:cubicBezTo>
                  <a:pt x="4763849" y="479895"/>
                  <a:pt x="4767749" y="503952"/>
                  <a:pt x="4800259" y="500702"/>
                </a:cubicBezTo>
                <a:cubicBezTo>
                  <a:pt x="4812611" y="499401"/>
                  <a:pt x="4828216" y="515657"/>
                  <a:pt x="4839919" y="526709"/>
                </a:cubicBezTo>
                <a:cubicBezTo>
                  <a:pt x="4849672" y="535811"/>
                  <a:pt x="4854223" y="537113"/>
                  <a:pt x="4863976" y="526709"/>
                </a:cubicBezTo>
                <a:cubicBezTo>
                  <a:pt x="4865926" y="524108"/>
                  <a:pt x="4883481" y="531260"/>
                  <a:pt x="4882831" y="532561"/>
                </a:cubicBezTo>
                <a:cubicBezTo>
                  <a:pt x="4877629" y="572221"/>
                  <a:pt x="4924441" y="582623"/>
                  <a:pt x="4930944" y="615784"/>
                </a:cubicBezTo>
                <a:cubicBezTo>
                  <a:pt x="4931594" y="620984"/>
                  <a:pt x="4944597" y="627487"/>
                  <a:pt x="4951100" y="626186"/>
                </a:cubicBezTo>
                <a:cubicBezTo>
                  <a:pt x="4984908" y="620335"/>
                  <a:pt x="4990760" y="645691"/>
                  <a:pt x="4998563" y="667147"/>
                </a:cubicBezTo>
                <a:cubicBezTo>
                  <a:pt x="5005064" y="686002"/>
                  <a:pt x="5016117" y="708108"/>
                  <a:pt x="4987509" y="721762"/>
                </a:cubicBezTo>
                <a:cubicBezTo>
                  <a:pt x="4961502" y="734115"/>
                  <a:pt x="4967354" y="766625"/>
                  <a:pt x="4950449" y="782879"/>
                </a:cubicBezTo>
                <a:cubicBezTo>
                  <a:pt x="4927043" y="804335"/>
                  <a:pt x="4934844" y="829691"/>
                  <a:pt x="4936146" y="853748"/>
                </a:cubicBezTo>
                <a:cubicBezTo>
                  <a:pt x="4937445" y="879754"/>
                  <a:pt x="4927693" y="899911"/>
                  <a:pt x="4914690" y="921367"/>
                </a:cubicBezTo>
                <a:cubicBezTo>
                  <a:pt x="4906887" y="904462"/>
                  <a:pt x="4899735" y="888208"/>
                  <a:pt x="4889332" y="866101"/>
                </a:cubicBezTo>
                <a:cubicBezTo>
                  <a:pt x="4873078" y="894709"/>
                  <a:pt x="4857474" y="918765"/>
                  <a:pt x="4845770" y="944773"/>
                </a:cubicBezTo>
                <a:cubicBezTo>
                  <a:pt x="4835368" y="966879"/>
                  <a:pt x="4819763" y="978582"/>
                  <a:pt x="4798307" y="988335"/>
                </a:cubicBezTo>
                <a:cubicBezTo>
                  <a:pt x="4775552" y="998738"/>
                  <a:pt x="4756697" y="1003938"/>
                  <a:pt x="4736541" y="985734"/>
                </a:cubicBezTo>
                <a:cubicBezTo>
                  <a:pt x="4732640" y="982482"/>
                  <a:pt x="4724187" y="984434"/>
                  <a:pt x="4717686" y="985083"/>
                </a:cubicBezTo>
                <a:cubicBezTo>
                  <a:pt x="4713785" y="985734"/>
                  <a:pt x="4707933" y="987034"/>
                  <a:pt x="4707282" y="988985"/>
                </a:cubicBezTo>
                <a:cubicBezTo>
                  <a:pt x="4705982" y="994187"/>
                  <a:pt x="4704681" y="1003289"/>
                  <a:pt x="4707282" y="1005890"/>
                </a:cubicBezTo>
                <a:cubicBezTo>
                  <a:pt x="4716384" y="1013041"/>
                  <a:pt x="4728089" y="1017593"/>
                  <a:pt x="4737191" y="1024745"/>
                </a:cubicBezTo>
                <a:cubicBezTo>
                  <a:pt x="4746944" y="1033197"/>
                  <a:pt x="4763849" y="1041649"/>
                  <a:pt x="4743042" y="1057254"/>
                </a:cubicBezTo>
                <a:cubicBezTo>
                  <a:pt x="4741742" y="1058554"/>
                  <a:pt x="4744994" y="1068957"/>
                  <a:pt x="4748244" y="1073508"/>
                </a:cubicBezTo>
                <a:cubicBezTo>
                  <a:pt x="4779452" y="1122922"/>
                  <a:pt x="4782704" y="1139176"/>
                  <a:pt x="4768400" y="1182739"/>
                </a:cubicBezTo>
                <a:cubicBezTo>
                  <a:pt x="4752146" y="1232802"/>
                  <a:pt x="4752146" y="1261410"/>
                  <a:pt x="4763849" y="1308222"/>
                </a:cubicBezTo>
                <a:cubicBezTo>
                  <a:pt x="4767749" y="1323177"/>
                  <a:pt x="4768400" y="1342032"/>
                  <a:pt x="4761897" y="1355035"/>
                </a:cubicBezTo>
                <a:cubicBezTo>
                  <a:pt x="4751495" y="1375841"/>
                  <a:pt x="4750194" y="1399247"/>
                  <a:pt x="4758647" y="1414852"/>
                </a:cubicBezTo>
                <a:cubicBezTo>
                  <a:pt x="4783354" y="1459714"/>
                  <a:pt x="4759947" y="1496773"/>
                  <a:pt x="4748244" y="1537086"/>
                </a:cubicBezTo>
                <a:cubicBezTo>
                  <a:pt x="4740441" y="1563742"/>
                  <a:pt x="4718336" y="1583247"/>
                  <a:pt x="4716384" y="1613805"/>
                </a:cubicBezTo>
                <a:cubicBezTo>
                  <a:pt x="4715085" y="1631360"/>
                  <a:pt x="4698831" y="1638513"/>
                  <a:pt x="4679325" y="1639163"/>
                </a:cubicBezTo>
                <a:cubicBezTo>
                  <a:pt x="4652668" y="1639813"/>
                  <a:pt x="4626661" y="1638513"/>
                  <a:pt x="4599353" y="1645664"/>
                </a:cubicBezTo>
                <a:cubicBezTo>
                  <a:pt x="4553840" y="1657368"/>
                  <a:pt x="4524583" y="1685326"/>
                  <a:pt x="4493375" y="1715233"/>
                </a:cubicBezTo>
                <a:cubicBezTo>
                  <a:pt x="4462815" y="1743841"/>
                  <a:pt x="4447212" y="1771799"/>
                  <a:pt x="4473869" y="1812760"/>
                </a:cubicBezTo>
                <a:cubicBezTo>
                  <a:pt x="4482971" y="1827064"/>
                  <a:pt x="4470618" y="1842018"/>
                  <a:pt x="4451112" y="1843318"/>
                </a:cubicBezTo>
                <a:cubicBezTo>
                  <a:pt x="4438109" y="1844619"/>
                  <a:pt x="4428357" y="1846569"/>
                  <a:pt x="4417303" y="1855022"/>
                </a:cubicBezTo>
                <a:cubicBezTo>
                  <a:pt x="4395198" y="1871276"/>
                  <a:pt x="4367241" y="1871276"/>
                  <a:pt x="4340583" y="1869326"/>
                </a:cubicBezTo>
                <a:cubicBezTo>
                  <a:pt x="4315876" y="1867374"/>
                  <a:pt x="4308074" y="1855671"/>
                  <a:pt x="4316527" y="1829664"/>
                </a:cubicBezTo>
                <a:cubicBezTo>
                  <a:pt x="4323028" y="1809510"/>
                  <a:pt x="4324978" y="1791954"/>
                  <a:pt x="4308724" y="1772449"/>
                </a:cubicBezTo>
                <a:cubicBezTo>
                  <a:pt x="4285318" y="1745142"/>
                  <a:pt x="4265812" y="1713934"/>
                  <a:pt x="4241756" y="1680124"/>
                </a:cubicBezTo>
                <a:cubicBezTo>
                  <a:pt x="4254109" y="1678823"/>
                  <a:pt x="4265812" y="1681424"/>
                  <a:pt x="4272964" y="1676873"/>
                </a:cubicBezTo>
                <a:cubicBezTo>
                  <a:pt x="4282067" y="1671021"/>
                  <a:pt x="4288568" y="1659318"/>
                  <a:pt x="4295721" y="1650216"/>
                </a:cubicBezTo>
                <a:cubicBezTo>
                  <a:pt x="4287919" y="1645014"/>
                  <a:pt x="4280116" y="1640463"/>
                  <a:pt x="4272964" y="1635261"/>
                </a:cubicBezTo>
                <a:cubicBezTo>
                  <a:pt x="4267763" y="1631360"/>
                  <a:pt x="4263862" y="1626159"/>
                  <a:pt x="4259311" y="1621607"/>
                </a:cubicBezTo>
                <a:cubicBezTo>
                  <a:pt x="4261261" y="1619007"/>
                  <a:pt x="4263862" y="1613805"/>
                  <a:pt x="4265812" y="1613805"/>
                </a:cubicBezTo>
                <a:cubicBezTo>
                  <a:pt x="4285969" y="1615106"/>
                  <a:pt x="4304173" y="1610555"/>
                  <a:pt x="4308724" y="1587799"/>
                </a:cubicBezTo>
                <a:cubicBezTo>
                  <a:pt x="4313275" y="1565043"/>
                  <a:pt x="4299622" y="1555941"/>
                  <a:pt x="4279466" y="1548138"/>
                </a:cubicBezTo>
                <a:cubicBezTo>
                  <a:pt x="4259962" y="1540986"/>
                  <a:pt x="4239155" y="1528633"/>
                  <a:pt x="4234604" y="1505877"/>
                </a:cubicBezTo>
                <a:cubicBezTo>
                  <a:pt x="4230053" y="1482470"/>
                  <a:pt x="4209246" y="1473367"/>
                  <a:pt x="4198194" y="1457113"/>
                </a:cubicBezTo>
                <a:cubicBezTo>
                  <a:pt x="4187141" y="1440859"/>
                  <a:pt x="4172837" y="1423954"/>
                  <a:pt x="4169586" y="1405099"/>
                </a:cubicBezTo>
                <a:cubicBezTo>
                  <a:pt x="4161134" y="1355035"/>
                  <a:pt x="4160484" y="1303671"/>
                  <a:pt x="4120823" y="1265311"/>
                </a:cubicBezTo>
                <a:cubicBezTo>
                  <a:pt x="4121473" y="1241254"/>
                  <a:pt x="4120823" y="1216549"/>
                  <a:pt x="4122774" y="1192492"/>
                </a:cubicBezTo>
                <a:cubicBezTo>
                  <a:pt x="4123424" y="1178188"/>
                  <a:pt x="4131876" y="1163883"/>
                  <a:pt x="4128625" y="1150879"/>
                </a:cubicBezTo>
                <a:cubicBezTo>
                  <a:pt x="4125375" y="1136576"/>
                  <a:pt x="4115622" y="1120322"/>
                  <a:pt x="4095466" y="1139176"/>
                </a:cubicBezTo>
                <a:cubicBezTo>
                  <a:pt x="4091565" y="1143078"/>
                  <a:pt x="4071409" y="1142428"/>
                  <a:pt x="4086363" y="1124222"/>
                </a:cubicBezTo>
                <a:cubicBezTo>
                  <a:pt x="4088314" y="1122272"/>
                  <a:pt x="4079212" y="1104066"/>
                  <a:pt x="4073359" y="1103417"/>
                </a:cubicBezTo>
                <a:cubicBezTo>
                  <a:pt x="4042152" y="1098866"/>
                  <a:pt x="4041502" y="1078059"/>
                  <a:pt x="4039551" y="1053353"/>
                </a:cubicBezTo>
                <a:cubicBezTo>
                  <a:pt x="4037600" y="1025394"/>
                  <a:pt x="4053205" y="994187"/>
                  <a:pt x="4029148" y="968179"/>
                </a:cubicBezTo>
                <a:cubicBezTo>
                  <a:pt x="4029148" y="968179"/>
                  <a:pt x="4033049" y="961677"/>
                  <a:pt x="4035649" y="961027"/>
                </a:cubicBezTo>
                <a:cubicBezTo>
                  <a:pt x="4039551" y="959727"/>
                  <a:pt x="4044102" y="961027"/>
                  <a:pt x="4048003" y="962328"/>
                </a:cubicBezTo>
                <a:cubicBezTo>
                  <a:pt x="4060357" y="965578"/>
                  <a:pt x="4058406" y="992886"/>
                  <a:pt x="4085713" y="976632"/>
                </a:cubicBezTo>
                <a:cubicBezTo>
                  <a:pt x="4106518" y="964278"/>
                  <a:pt x="4112370" y="948024"/>
                  <a:pt x="4116271" y="931119"/>
                </a:cubicBezTo>
                <a:cubicBezTo>
                  <a:pt x="4121473" y="910963"/>
                  <a:pt x="4120823" y="888208"/>
                  <a:pt x="4116271" y="867402"/>
                </a:cubicBezTo>
                <a:cubicBezTo>
                  <a:pt x="4111071" y="843346"/>
                  <a:pt x="4074010" y="827741"/>
                  <a:pt x="4107819" y="793931"/>
                </a:cubicBezTo>
                <a:cubicBezTo>
                  <a:pt x="4124724" y="777027"/>
                  <a:pt x="4127325" y="747119"/>
                  <a:pt x="4149431" y="728264"/>
                </a:cubicBezTo>
                <a:cubicBezTo>
                  <a:pt x="4170887" y="710058"/>
                  <a:pt x="4187790" y="685353"/>
                  <a:pt x="4204046" y="661945"/>
                </a:cubicBezTo>
                <a:cubicBezTo>
                  <a:pt x="4224851" y="630737"/>
                  <a:pt x="4217049" y="570921"/>
                  <a:pt x="4189742" y="540362"/>
                </a:cubicBezTo>
                <a:cubicBezTo>
                  <a:pt x="4161783" y="507203"/>
                  <a:pt x="4157232" y="494850"/>
                  <a:pt x="4157883" y="446087"/>
                </a:cubicBezTo>
                <a:cubicBezTo>
                  <a:pt x="4192343" y="453240"/>
                  <a:pt x="4214449" y="446737"/>
                  <a:pt x="4224201" y="412927"/>
                </a:cubicBezTo>
                <a:cubicBezTo>
                  <a:pt x="4229402" y="392773"/>
                  <a:pt x="4213148" y="321253"/>
                  <a:pt x="4194944" y="307600"/>
                </a:cubicBezTo>
                <a:cubicBezTo>
                  <a:pt x="4185191" y="300447"/>
                  <a:pt x="4176738" y="288744"/>
                  <a:pt x="4165685" y="286143"/>
                </a:cubicBezTo>
                <a:cubicBezTo>
                  <a:pt x="4144880" y="280943"/>
                  <a:pt x="4142279" y="269889"/>
                  <a:pt x="4142928" y="251034"/>
                </a:cubicBezTo>
                <a:cubicBezTo>
                  <a:pt x="4144880" y="208773"/>
                  <a:pt x="4143579" y="165861"/>
                  <a:pt x="4143579" y="122950"/>
                </a:cubicBezTo>
                <a:cubicBezTo>
                  <a:pt x="4143579" y="114497"/>
                  <a:pt x="4139678" y="102143"/>
                  <a:pt x="4144230" y="98242"/>
                </a:cubicBezTo>
                <a:cubicBezTo>
                  <a:pt x="4155933" y="86539"/>
                  <a:pt x="4162434" y="70285"/>
                  <a:pt x="4155282" y="58582"/>
                </a:cubicBezTo>
                <a:cubicBezTo>
                  <a:pt x="4147805" y="45903"/>
                  <a:pt x="4146505" y="32087"/>
                  <a:pt x="4144716" y="18352"/>
                </a:cubicBezTo>
                <a:close/>
                <a:moveTo>
                  <a:pt x="3643410" y="0"/>
                </a:moveTo>
                <a:lnTo>
                  <a:pt x="4111635" y="0"/>
                </a:lnTo>
                <a:lnTo>
                  <a:pt x="4129926" y="55329"/>
                </a:lnTo>
                <a:cubicBezTo>
                  <a:pt x="4131876" y="61182"/>
                  <a:pt x="4132527" y="68983"/>
                  <a:pt x="4129926" y="74185"/>
                </a:cubicBezTo>
                <a:cubicBezTo>
                  <a:pt x="4104568" y="128799"/>
                  <a:pt x="4124074" y="186015"/>
                  <a:pt x="4116922" y="241931"/>
                </a:cubicBezTo>
                <a:cubicBezTo>
                  <a:pt x="4112370" y="274439"/>
                  <a:pt x="4127975" y="298495"/>
                  <a:pt x="4153982" y="306298"/>
                </a:cubicBezTo>
                <a:cubicBezTo>
                  <a:pt x="4208597" y="321252"/>
                  <a:pt x="4181289" y="375216"/>
                  <a:pt x="4204696" y="403824"/>
                </a:cubicBezTo>
                <a:cubicBezTo>
                  <a:pt x="4204696" y="404475"/>
                  <a:pt x="4190393" y="422679"/>
                  <a:pt x="4183890" y="422030"/>
                </a:cubicBezTo>
                <a:cubicBezTo>
                  <a:pt x="4155282" y="420729"/>
                  <a:pt x="4137727" y="438935"/>
                  <a:pt x="4131225" y="458439"/>
                </a:cubicBezTo>
                <a:cubicBezTo>
                  <a:pt x="4122774" y="483796"/>
                  <a:pt x="4133826" y="510454"/>
                  <a:pt x="4154633" y="531259"/>
                </a:cubicBezTo>
                <a:cubicBezTo>
                  <a:pt x="4167636" y="544263"/>
                  <a:pt x="4185840" y="554665"/>
                  <a:pt x="4181289" y="577422"/>
                </a:cubicBezTo>
                <a:cubicBezTo>
                  <a:pt x="4211198" y="603429"/>
                  <a:pt x="4178690" y="630087"/>
                  <a:pt x="4181289" y="656093"/>
                </a:cubicBezTo>
                <a:cubicBezTo>
                  <a:pt x="4181289" y="659994"/>
                  <a:pt x="4117572" y="725663"/>
                  <a:pt x="4112370" y="729563"/>
                </a:cubicBezTo>
                <a:cubicBezTo>
                  <a:pt x="4101318" y="738665"/>
                  <a:pt x="4088314" y="746468"/>
                  <a:pt x="4091565" y="764672"/>
                </a:cubicBezTo>
                <a:cubicBezTo>
                  <a:pt x="4092865" y="772474"/>
                  <a:pt x="4093516" y="785479"/>
                  <a:pt x="4088964" y="788729"/>
                </a:cubicBezTo>
                <a:cubicBezTo>
                  <a:pt x="4053855" y="812785"/>
                  <a:pt x="4076611" y="834241"/>
                  <a:pt x="4087014" y="860899"/>
                </a:cubicBezTo>
                <a:cubicBezTo>
                  <a:pt x="4095466" y="883005"/>
                  <a:pt x="4092214" y="910313"/>
                  <a:pt x="4091565" y="935669"/>
                </a:cubicBezTo>
                <a:cubicBezTo>
                  <a:pt x="4090915" y="951923"/>
                  <a:pt x="4074010" y="957125"/>
                  <a:pt x="4059706" y="946722"/>
                </a:cubicBezTo>
                <a:cubicBezTo>
                  <a:pt x="4057756" y="945422"/>
                  <a:pt x="4057105" y="942821"/>
                  <a:pt x="4055155" y="942170"/>
                </a:cubicBezTo>
                <a:cubicBezTo>
                  <a:pt x="4006392" y="934370"/>
                  <a:pt x="3997289" y="886905"/>
                  <a:pt x="3971933" y="856347"/>
                </a:cubicBezTo>
                <a:cubicBezTo>
                  <a:pt x="3962180" y="844644"/>
                  <a:pt x="3964781" y="820588"/>
                  <a:pt x="3964781" y="802383"/>
                </a:cubicBezTo>
                <a:cubicBezTo>
                  <a:pt x="3964130" y="783528"/>
                  <a:pt x="3965430" y="758821"/>
                  <a:pt x="3943975" y="758171"/>
                </a:cubicBezTo>
                <a:cubicBezTo>
                  <a:pt x="3927720" y="758171"/>
                  <a:pt x="3922520" y="782227"/>
                  <a:pt x="3926420" y="799782"/>
                </a:cubicBezTo>
                <a:cubicBezTo>
                  <a:pt x="3930971" y="820588"/>
                  <a:pt x="3912767" y="815386"/>
                  <a:pt x="3904314" y="821889"/>
                </a:cubicBezTo>
                <a:cubicBezTo>
                  <a:pt x="3884158" y="836193"/>
                  <a:pt x="3883508" y="844644"/>
                  <a:pt x="3899112" y="861549"/>
                </a:cubicBezTo>
                <a:cubicBezTo>
                  <a:pt x="3908865" y="871952"/>
                  <a:pt x="3919268" y="881705"/>
                  <a:pt x="3932922" y="895358"/>
                </a:cubicBezTo>
                <a:cubicBezTo>
                  <a:pt x="3912767" y="915513"/>
                  <a:pt x="3895862" y="934370"/>
                  <a:pt x="3876357" y="950624"/>
                </a:cubicBezTo>
                <a:cubicBezTo>
                  <a:pt x="3869205" y="956474"/>
                  <a:pt x="3857502" y="959075"/>
                  <a:pt x="3848398" y="958426"/>
                </a:cubicBezTo>
                <a:cubicBezTo>
                  <a:pt x="3837346" y="957776"/>
                  <a:pt x="3822391" y="945422"/>
                  <a:pt x="3816540" y="949323"/>
                </a:cubicBezTo>
                <a:cubicBezTo>
                  <a:pt x="3799636" y="961676"/>
                  <a:pt x="3781430" y="976631"/>
                  <a:pt x="3773629" y="994835"/>
                </a:cubicBezTo>
                <a:cubicBezTo>
                  <a:pt x="3743720" y="1065706"/>
                  <a:pt x="3677402" y="1104066"/>
                  <a:pt x="3629939" y="1158681"/>
                </a:cubicBezTo>
                <a:cubicBezTo>
                  <a:pt x="3622787" y="1167133"/>
                  <a:pt x="3610434" y="1174285"/>
                  <a:pt x="3599381" y="1176236"/>
                </a:cubicBezTo>
                <a:cubicBezTo>
                  <a:pt x="3556470" y="1182087"/>
                  <a:pt x="3513557" y="1187289"/>
                  <a:pt x="3470645" y="1188589"/>
                </a:cubicBezTo>
                <a:cubicBezTo>
                  <a:pt x="3454391" y="1189239"/>
                  <a:pt x="3433586" y="1182738"/>
                  <a:pt x="3452441" y="1156081"/>
                </a:cubicBezTo>
                <a:cubicBezTo>
                  <a:pt x="3459593" y="1146328"/>
                  <a:pt x="3447239" y="1142427"/>
                  <a:pt x="3436187" y="1137874"/>
                </a:cubicBezTo>
                <a:cubicBezTo>
                  <a:pt x="3403028" y="1124872"/>
                  <a:pt x="3373119" y="1103415"/>
                  <a:pt x="3341910" y="1087161"/>
                </a:cubicBezTo>
                <a:cubicBezTo>
                  <a:pt x="3293148" y="1061804"/>
                  <a:pt x="3282094" y="1025394"/>
                  <a:pt x="3289246" y="970129"/>
                </a:cubicBezTo>
                <a:cubicBezTo>
                  <a:pt x="3309402" y="975330"/>
                  <a:pt x="3327606" y="981832"/>
                  <a:pt x="3346461" y="985082"/>
                </a:cubicBezTo>
                <a:cubicBezTo>
                  <a:pt x="3376370" y="989633"/>
                  <a:pt x="3382872" y="979882"/>
                  <a:pt x="3372470" y="949323"/>
                </a:cubicBezTo>
                <a:cubicBezTo>
                  <a:pt x="3369869" y="942170"/>
                  <a:pt x="3362717" y="932418"/>
                  <a:pt x="3364667" y="927867"/>
                </a:cubicBezTo>
                <a:cubicBezTo>
                  <a:pt x="3370518" y="916814"/>
                  <a:pt x="3385472" y="909662"/>
                  <a:pt x="3388073" y="899259"/>
                </a:cubicBezTo>
                <a:cubicBezTo>
                  <a:pt x="3390024" y="889506"/>
                  <a:pt x="3378971" y="877803"/>
                  <a:pt x="3377019" y="866100"/>
                </a:cubicBezTo>
                <a:cubicBezTo>
                  <a:pt x="3375720" y="858948"/>
                  <a:pt x="3379622" y="849846"/>
                  <a:pt x="3384173" y="843994"/>
                </a:cubicBezTo>
                <a:cubicBezTo>
                  <a:pt x="3391974" y="833592"/>
                  <a:pt x="3403028" y="826440"/>
                  <a:pt x="3410180" y="816037"/>
                </a:cubicBezTo>
                <a:cubicBezTo>
                  <a:pt x="3413430" y="811486"/>
                  <a:pt x="3410180" y="801733"/>
                  <a:pt x="3410180" y="794581"/>
                </a:cubicBezTo>
                <a:cubicBezTo>
                  <a:pt x="3404327" y="795231"/>
                  <a:pt x="3397176" y="793930"/>
                  <a:pt x="3393275" y="796531"/>
                </a:cubicBezTo>
                <a:cubicBezTo>
                  <a:pt x="3386123" y="801082"/>
                  <a:pt x="3381572" y="808885"/>
                  <a:pt x="3375069" y="814087"/>
                </a:cubicBezTo>
                <a:cubicBezTo>
                  <a:pt x="3360765" y="824490"/>
                  <a:pt x="3345812" y="839443"/>
                  <a:pt x="3329557" y="842694"/>
                </a:cubicBezTo>
                <a:cubicBezTo>
                  <a:pt x="3316554" y="845295"/>
                  <a:pt x="3300949" y="832291"/>
                  <a:pt x="3280794" y="823839"/>
                </a:cubicBezTo>
                <a:cubicBezTo>
                  <a:pt x="3316554" y="803033"/>
                  <a:pt x="3347763" y="785479"/>
                  <a:pt x="3378971" y="767273"/>
                </a:cubicBezTo>
                <a:cubicBezTo>
                  <a:pt x="3383522" y="764672"/>
                  <a:pt x="3386123" y="759472"/>
                  <a:pt x="3389373" y="754921"/>
                </a:cubicBezTo>
                <a:cubicBezTo>
                  <a:pt x="3384173" y="750370"/>
                  <a:pt x="3378971" y="743867"/>
                  <a:pt x="3373119" y="741917"/>
                </a:cubicBezTo>
                <a:cubicBezTo>
                  <a:pt x="3347112" y="734114"/>
                  <a:pt x="3344511" y="729563"/>
                  <a:pt x="3360765" y="712658"/>
                </a:cubicBezTo>
                <a:cubicBezTo>
                  <a:pt x="3373769" y="699005"/>
                  <a:pt x="3387423" y="684701"/>
                  <a:pt x="3401727" y="672347"/>
                </a:cubicBezTo>
                <a:cubicBezTo>
                  <a:pt x="3412130" y="663245"/>
                  <a:pt x="3417982" y="653493"/>
                  <a:pt x="3416031" y="639189"/>
                </a:cubicBezTo>
                <a:cubicBezTo>
                  <a:pt x="3415381" y="635288"/>
                  <a:pt x="3422532" y="626835"/>
                  <a:pt x="3425133" y="626835"/>
                </a:cubicBezTo>
                <a:cubicBezTo>
                  <a:pt x="3438787" y="628136"/>
                  <a:pt x="3453742" y="647640"/>
                  <a:pt x="3464144" y="622284"/>
                </a:cubicBezTo>
                <a:cubicBezTo>
                  <a:pt x="3469345" y="609280"/>
                  <a:pt x="3475198" y="596927"/>
                  <a:pt x="3479098" y="583923"/>
                </a:cubicBezTo>
                <a:cubicBezTo>
                  <a:pt x="3481048" y="576771"/>
                  <a:pt x="3499903" y="572871"/>
                  <a:pt x="3484300" y="560517"/>
                </a:cubicBezTo>
                <a:cubicBezTo>
                  <a:pt x="3473897" y="552064"/>
                  <a:pt x="3466745" y="545563"/>
                  <a:pt x="3452441" y="556616"/>
                </a:cubicBezTo>
                <a:cubicBezTo>
                  <a:pt x="3427084" y="576121"/>
                  <a:pt x="3399126" y="592377"/>
                  <a:pt x="3373119" y="611881"/>
                </a:cubicBezTo>
                <a:cubicBezTo>
                  <a:pt x="3358166" y="623585"/>
                  <a:pt x="3345812" y="638538"/>
                  <a:pt x="3335409" y="648941"/>
                </a:cubicBezTo>
                <a:cubicBezTo>
                  <a:pt x="3310053" y="639189"/>
                  <a:pt x="3285996" y="630087"/>
                  <a:pt x="3262589" y="620984"/>
                </a:cubicBezTo>
                <a:cubicBezTo>
                  <a:pt x="3280794" y="610581"/>
                  <a:pt x="3298348" y="593676"/>
                  <a:pt x="3317854" y="591075"/>
                </a:cubicBezTo>
                <a:cubicBezTo>
                  <a:pt x="3344511" y="587825"/>
                  <a:pt x="3338660" y="564418"/>
                  <a:pt x="3349062" y="552064"/>
                </a:cubicBezTo>
                <a:cubicBezTo>
                  <a:pt x="3351013" y="549464"/>
                  <a:pt x="3336710" y="533209"/>
                  <a:pt x="3329557" y="523456"/>
                </a:cubicBezTo>
                <a:cubicBezTo>
                  <a:pt x="3326956" y="520207"/>
                  <a:pt x="3323706" y="517606"/>
                  <a:pt x="3320455" y="514354"/>
                </a:cubicBezTo>
                <a:cubicBezTo>
                  <a:pt x="3310053" y="520856"/>
                  <a:pt x="3299649" y="527358"/>
                  <a:pt x="3288597" y="533860"/>
                </a:cubicBezTo>
                <a:cubicBezTo>
                  <a:pt x="3283395" y="523456"/>
                  <a:pt x="3274292" y="512404"/>
                  <a:pt x="3274292" y="502001"/>
                </a:cubicBezTo>
                <a:cubicBezTo>
                  <a:pt x="3274942" y="494200"/>
                  <a:pt x="3287296" y="486397"/>
                  <a:pt x="3298348" y="474694"/>
                </a:cubicBezTo>
                <a:cubicBezTo>
                  <a:pt x="3286645" y="466241"/>
                  <a:pt x="3272341" y="455189"/>
                  <a:pt x="3251536" y="440234"/>
                </a:cubicBezTo>
                <a:cubicBezTo>
                  <a:pt x="3266490" y="436984"/>
                  <a:pt x="3272992" y="436984"/>
                  <a:pt x="3278193" y="435033"/>
                </a:cubicBezTo>
                <a:cubicBezTo>
                  <a:pt x="3308751" y="420080"/>
                  <a:pt x="3339310" y="470792"/>
                  <a:pt x="3369869" y="435033"/>
                </a:cubicBezTo>
                <a:cubicBezTo>
                  <a:pt x="3403678" y="435033"/>
                  <a:pt x="3438137" y="435033"/>
                  <a:pt x="3472597" y="435033"/>
                </a:cubicBezTo>
                <a:cubicBezTo>
                  <a:pt x="3480398" y="451937"/>
                  <a:pt x="3487550" y="467542"/>
                  <a:pt x="3496653" y="487697"/>
                </a:cubicBezTo>
                <a:cubicBezTo>
                  <a:pt x="3503804" y="476645"/>
                  <a:pt x="3515508" y="467542"/>
                  <a:pt x="3514858" y="458439"/>
                </a:cubicBezTo>
                <a:cubicBezTo>
                  <a:pt x="3512908" y="434383"/>
                  <a:pt x="3523310" y="422679"/>
                  <a:pt x="3542815" y="412277"/>
                </a:cubicBezTo>
                <a:cubicBezTo>
                  <a:pt x="3549316" y="409026"/>
                  <a:pt x="3551917" y="395372"/>
                  <a:pt x="3553218" y="385620"/>
                </a:cubicBezTo>
                <a:cubicBezTo>
                  <a:pt x="3553869" y="381069"/>
                  <a:pt x="3549316" y="374567"/>
                  <a:pt x="3546066" y="370665"/>
                </a:cubicBezTo>
                <a:cubicBezTo>
                  <a:pt x="3544116" y="368715"/>
                  <a:pt x="3536964" y="369366"/>
                  <a:pt x="3534363" y="371316"/>
                </a:cubicBezTo>
                <a:cubicBezTo>
                  <a:pt x="3529162" y="374567"/>
                  <a:pt x="3525910" y="381069"/>
                  <a:pt x="3520710" y="384319"/>
                </a:cubicBezTo>
                <a:cubicBezTo>
                  <a:pt x="3493402" y="403175"/>
                  <a:pt x="3484300" y="400574"/>
                  <a:pt x="3459593" y="371966"/>
                </a:cubicBezTo>
                <a:cubicBezTo>
                  <a:pt x="3453742" y="364814"/>
                  <a:pt x="3442688" y="362214"/>
                  <a:pt x="3433586" y="357662"/>
                </a:cubicBezTo>
                <a:cubicBezTo>
                  <a:pt x="3430985" y="364814"/>
                  <a:pt x="3426434" y="372616"/>
                  <a:pt x="3427084" y="379767"/>
                </a:cubicBezTo>
                <a:cubicBezTo>
                  <a:pt x="3427084" y="394722"/>
                  <a:pt x="3419282" y="396672"/>
                  <a:pt x="3406928" y="396023"/>
                </a:cubicBezTo>
                <a:cubicBezTo>
                  <a:pt x="3381572" y="395372"/>
                  <a:pt x="3355565" y="395372"/>
                  <a:pt x="3330207" y="396023"/>
                </a:cubicBezTo>
                <a:cubicBezTo>
                  <a:pt x="3320455" y="396023"/>
                  <a:pt x="3307452" y="395372"/>
                  <a:pt x="3300949" y="401223"/>
                </a:cubicBezTo>
                <a:cubicBezTo>
                  <a:pt x="3282745" y="415527"/>
                  <a:pt x="3282745" y="391470"/>
                  <a:pt x="3273642" y="389520"/>
                </a:cubicBezTo>
                <a:cubicBezTo>
                  <a:pt x="3276894" y="383019"/>
                  <a:pt x="3278844" y="374567"/>
                  <a:pt x="3283395" y="370665"/>
                </a:cubicBezTo>
                <a:cubicBezTo>
                  <a:pt x="3295749" y="360263"/>
                  <a:pt x="3310053" y="351810"/>
                  <a:pt x="3323706" y="342057"/>
                </a:cubicBezTo>
                <a:cubicBezTo>
                  <a:pt x="3305501" y="316051"/>
                  <a:pt x="3288597" y="291994"/>
                  <a:pt x="3271692" y="267287"/>
                </a:cubicBezTo>
                <a:cubicBezTo>
                  <a:pt x="3295749" y="228926"/>
                  <a:pt x="3323055" y="219175"/>
                  <a:pt x="3366618" y="237379"/>
                </a:cubicBezTo>
                <a:cubicBezTo>
                  <a:pt x="3397176" y="249733"/>
                  <a:pt x="3432935" y="250382"/>
                  <a:pt x="3462844" y="267287"/>
                </a:cubicBezTo>
                <a:cubicBezTo>
                  <a:pt x="3465445" y="268588"/>
                  <a:pt x="3473897" y="264037"/>
                  <a:pt x="3477797" y="260135"/>
                </a:cubicBezTo>
                <a:cubicBezTo>
                  <a:pt x="3479749" y="258185"/>
                  <a:pt x="3479098" y="250382"/>
                  <a:pt x="3477148" y="248432"/>
                </a:cubicBezTo>
                <a:cubicBezTo>
                  <a:pt x="3469996" y="241280"/>
                  <a:pt x="3462194" y="233479"/>
                  <a:pt x="3453091" y="230227"/>
                </a:cubicBezTo>
                <a:cubicBezTo>
                  <a:pt x="3421232" y="217874"/>
                  <a:pt x="3391325" y="200969"/>
                  <a:pt x="3354914" y="204220"/>
                </a:cubicBezTo>
                <a:cubicBezTo>
                  <a:pt x="3340611" y="205520"/>
                  <a:pt x="3326956" y="204220"/>
                  <a:pt x="3303550" y="204220"/>
                </a:cubicBezTo>
                <a:cubicBezTo>
                  <a:pt x="3323706" y="173012"/>
                  <a:pt x="3339310" y="149606"/>
                  <a:pt x="3356214" y="122949"/>
                </a:cubicBezTo>
                <a:cubicBezTo>
                  <a:pt x="3361416" y="139853"/>
                  <a:pt x="3364017" y="154157"/>
                  <a:pt x="3370518" y="165860"/>
                </a:cubicBezTo>
                <a:cubicBezTo>
                  <a:pt x="3373769" y="171711"/>
                  <a:pt x="3383522" y="174312"/>
                  <a:pt x="3390674" y="178213"/>
                </a:cubicBezTo>
                <a:cubicBezTo>
                  <a:pt x="3394575" y="172361"/>
                  <a:pt x="3399126" y="166510"/>
                  <a:pt x="3401727" y="160008"/>
                </a:cubicBezTo>
                <a:cubicBezTo>
                  <a:pt x="3408229" y="141153"/>
                  <a:pt x="3413430" y="122298"/>
                  <a:pt x="3423833" y="89139"/>
                </a:cubicBezTo>
                <a:cubicBezTo>
                  <a:pt x="3426434" y="127499"/>
                  <a:pt x="3428384" y="152207"/>
                  <a:pt x="3430334" y="178863"/>
                </a:cubicBezTo>
                <a:cubicBezTo>
                  <a:pt x="3463495" y="163910"/>
                  <a:pt x="3462844" y="163910"/>
                  <a:pt x="3455042" y="134652"/>
                </a:cubicBezTo>
                <a:cubicBezTo>
                  <a:pt x="3453091" y="126849"/>
                  <a:pt x="3452441" y="117747"/>
                  <a:pt x="3454391" y="109944"/>
                </a:cubicBezTo>
                <a:cubicBezTo>
                  <a:pt x="3455042" y="106044"/>
                  <a:pt x="3463495" y="103443"/>
                  <a:pt x="3468695" y="102142"/>
                </a:cubicBezTo>
                <a:cubicBezTo>
                  <a:pt x="3471296" y="101492"/>
                  <a:pt x="3478448" y="105393"/>
                  <a:pt x="3478448" y="107343"/>
                </a:cubicBezTo>
                <a:cubicBezTo>
                  <a:pt x="3479749" y="119697"/>
                  <a:pt x="3477797" y="133350"/>
                  <a:pt x="3479749" y="145055"/>
                </a:cubicBezTo>
                <a:cubicBezTo>
                  <a:pt x="3481699" y="154157"/>
                  <a:pt x="3486901" y="163910"/>
                  <a:pt x="3492752" y="171062"/>
                </a:cubicBezTo>
                <a:cubicBezTo>
                  <a:pt x="3496003" y="174962"/>
                  <a:pt x="3503804" y="178213"/>
                  <a:pt x="3509007" y="176913"/>
                </a:cubicBezTo>
                <a:cubicBezTo>
                  <a:pt x="3512908" y="176262"/>
                  <a:pt x="3515508" y="168461"/>
                  <a:pt x="3517459" y="163259"/>
                </a:cubicBezTo>
                <a:cubicBezTo>
                  <a:pt x="3518758" y="159357"/>
                  <a:pt x="3518109" y="154806"/>
                  <a:pt x="3517459" y="150255"/>
                </a:cubicBezTo>
                <a:cubicBezTo>
                  <a:pt x="3514207" y="130749"/>
                  <a:pt x="3522660" y="124248"/>
                  <a:pt x="3542166" y="125549"/>
                </a:cubicBezTo>
                <a:cubicBezTo>
                  <a:pt x="3546717" y="125549"/>
                  <a:pt x="3551268" y="116447"/>
                  <a:pt x="3555819" y="111245"/>
                </a:cubicBezTo>
                <a:cubicBezTo>
                  <a:pt x="3551917" y="107994"/>
                  <a:pt x="3548017" y="102792"/>
                  <a:pt x="3542815" y="101492"/>
                </a:cubicBezTo>
                <a:cubicBezTo>
                  <a:pt x="3518758" y="92390"/>
                  <a:pt x="3494702" y="83937"/>
                  <a:pt x="3470645" y="75486"/>
                </a:cubicBezTo>
                <a:cubicBezTo>
                  <a:pt x="3465445" y="73534"/>
                  <a:pt x="3448540" y="76785"/>
                  <a:pt x="3458942" y="66382"/>
                </a:cubicBezTo>
                <a:cubicBezTo>
                  <a:pt x="3467395" y="57280"/>
                  <a:pt x="3459593" y="30623"/>
                  <a:pt x="3483649" y="37774"/>
                </a:cubicBezTo>
                <a:cubicBezTo>
                  <a:pt x="3506406" y="44277"/>
                  <a:pt x="3529812" y="64432"/>
                  <a:pt x="3549316" y="59881"/>
                </a:cubicBezTo>
                <a:cubicBezTo>
                  <a:pt x="3568173" y="55980"/>
                  <a:pt x="3585727" y="37125"/>
                  <a:pt x="3609783" y="36475"/>
                </a:cubicBezTo>
                <a:cubicBezTo>
                  <a:pt x="3618886" y="35824"/>
                  <a:pt x="3628638" y="29973"/>
                  <a:pt x="3635792" y="24121"/>
                </a:cubicBezTo>
                <a:cubicBezTo>
                  <a:pt x="3640992" y="20221"/>
                  <a:pt x="3644243" y="11768"/>
                  <a:pt x="3644894" y="4616"/>
                </a:cubicBezTo>
                <a:close/>
              </a:path>
            </a:pathLst>
          </a:custGeom>
          <a:solidFill>
            <a:schemeClr val="tx1">
              <a:alpha val="10000"/>
            </a:schemeClr>
          </a:solidFill>
          <a:ln w="4861" cap="flat">
            <a:noFill/>
            <a:prstDash val="solid"/>
            <a:miter/>
          </a:ln>
        </p:spPr>
        <p:txBody>
          <a:bodyPr wrap="square" rtlCol="0" anchor="ctr">
            <a:noAutofit/>
          </a:bodyPr>
          <a:lstStyle/>
          <a:p>
            <a:endParaRPr lang="fr-FR" sz="1013"/>
          </a:p>
        </p:txBody>
      </p:sp>
      <p:grpSp>
        <p:nvGrpSpPr>
          <p:cNvPr id="55" name="Groupe 54">
            <a:extLst>
              <a:ext uri="{FF2B5EF4-FFF2-40B4-BE49-F238E27FC236}">
                <a16:creationId xmlns:a16="http://schemas.microsoft.com/office/drawing/2014/main" id="{187217A2-AD0A-46E9-8EDC-A65D162C408D}"/>
              </a:ext>
            </a:extLst>
          </p:cNvPr>
          <p:cNvGrpSpPr/>
          <p:nvPr userDrawn="1"/>
        </p:nvGrpSpPr>
        <p:grpSpPr>
          <a:xfrm>
            <a:off x="4998490" y="2525997"/>
            <a:ext cx="3347111" cy="2862080"/>
            <a:chOff x="6664652" y="2525997"/>
            <a:chExt cx="4462815" cy="2862080"/>
          </a:xfrm>
          <a:solidFill>
            <a:schemeClr val="accent1"/>
          </a:solidFill>
        </p:grpSpPr>
        <p:grpSp>
          <p:nvGrpSpPr>
            <p:cNvPr id="56" name="Groupe 55">
              <a:extLst>
                <a:ext uri="{FF2B5EF4-FFF2-40B4-BE49-F238E27FC236}">
                  <a16:creationId xmlns:a16="http://schemas.microsoft.com/office/drawing/2014/main" id="{631D5C43-9C25-418D-AC60-934237FC3B8D}"/>
                </a:ext>
              </a:extLst>
            </p:cNvPr>
            <p:cNvGrpSpPr/>
            <p:nvPr/>
          </p:nvGrpSpPr>
          <p:grpSpPr>
            <a:xfrm>
              <a:off x="6664652" y="2525997"/>
              <a:ext cx="4462815" cy="2862080"/>
              <a:chOff x="2161491" y="2884580"/>
              <a:chExt cx="3340901" cy="2142577"/>
            </a:xfrm>
            <a:grpFill/>
          </p:grpSpPr>
          <p:sp>
            <p:nvSpPr>
              <p:cNvPr id="58" name="Forme libre : forme 57">
                <a:extLst>
                  <a:ext uri="{FF2B5EF4-FFF2-40B4-BE49-F238E27FC236}">
                    <a16:creationId xmlns:a16="http://schemas.microsoft.com/office/drawing/2014/main" id="{051393D2-4B23-4389-8D17-06D9E497C3DF}"/>
                  </a:ext>
                </a:extLst>
              </p:cNvPr>
              <p:cNvSpPr/>
              <p:nvPr/>
            </p:nvSpPr>
            <p:spPr>
              <a:xfrm>
                <a:off x="3687383" y="3520247"/>
                <a:ext cx="186903" cy="234116"/>
              </a:xfrm>
              <a:custGeom>
                <a:avLst/>
                <a:gdLst>
                  <a:gd name="connsiteX0" fmla="*/ 93452 w 186903"/>
                  <a:gd name="connsiteY0" fmla="*/ 234116 h 234116"/>
                  <a:gd name="connsiteX1" fmla="*/ 77390 w 186903"/>
                  <a:gd name="connsiteY1" fmla="*/ 221461 h 234116"/>
                  <a:gd name="connsiteX2" fmla="*/ 0 w 186903"/>
                  <a:gd name="connsiteY2" fmla="*/ 93452 h 234116"/>
                  <a:gd name="connsiteX3" fmla="*/ 93452 w 186903"/>
                  <a:gd name="connsiteY3" fmla="*/ 0 h 234116"/>
                  <a:gd name="connsiteX4" fmla="*/ 186904 w 186903"/>
                  <a:gd name="connsiteY4" fmla="*/ 93452 h 234116"/>
                  <a:gd name="connsiteX5" fmla="*/ 146992 w 186903"/>
                  <a:gd name="connsiteY5" fmla="*/ 185443 h 234116"/>
                  <a:gd name="connsiteX6" fmla="*/ 109027 w 186903"/>
                  <a:gd name="connsiteY6" fmla="*/ 221948 h 234116"/>
                  <a:gd name="connsiteX7" fmla="*/ 93452 w 186903"/>
                  <a:gd name="connsiteY7" fmla="*/ 234116 h 234116"/>
                  <a:gd name="connsiteX8" fmla="*/ 93939 w 186903"/>
                  <a:gd name="connsiteY8" fmla="*/ 51593 h 234116"/>
                  <a:gd name="connsiteX9" fmla="*/ 52080 w 186903"/>
                  <a:gd name="connsiteY9" fmla="*/ 93452 h 234116"/>
                  <a:gd name="connsiteX10" fmla="*/ 94425 w 186903"/>
                  <a:gd name="connsiteY10" fmla="*/ 166461 h 234116"/>
                  <a:gd name="connsiteX11" fmla="*/ 135797 w 186903"/>
                  <a:gd name="connsiteY11" fmla="*/ 93452 h 234116"/>
                  <a:gd name="connsiteX12" fmla="*/ 93939 w 186903"/>
                  <a:gd name="connsiteY12" fmla="*/ 51593 h 234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903" h="234116">
                    <a:moveTo>
                      <a:pt x="93452" y="234116"/>
                    </a:moveTo>
                    <a:lnTo>
                      <a:pt x="77390" y="221461"/>
                    </a:lnTo>
                    <a:cubicBezTo>
                      <a:pt x="69602" y="215134"/>
                      <a:pt x="0" y="157213"/>
                      <a:pt x="0" y="93452"/>
                    </a:cubicBezTo>
                    <a:cubicBezTo>
                      <a:pt x="0" y="41859"/>
                      <a:pt x="41859" y="0"/>
                      <a:pt x="93452" y="0"/>
                    </a:cubicBezTo>
                    <a:cubicBezTo>
                      <a:pt x="145045" y="0"/>
                      <a:pt x="186904" y="41859"/>
                      <a:pt x="186904" y="93452"/>
                    </a:cubicBezTo>
                    <a:cubicBezTo>
                      <a:pt x="186904" y="123142"/>
                      <a:pt x="173275" y="154293"/>
                      <a:pt x="146992" y="185443"/>
                    </a:cubicBezTo>
                    <a:cubicBezTo>
                      <a:pt x="128496" y="207346"/>
                      <a:pt x="110001" y="221461"/>
                      <a:pt x="109027" y="221948"/>
                    </a:cubicBezTo>
                    <a:lnTo>
                      <a:pt x="93452" y="234116"/>
                    </a:lnTo>
                    <a:close/>
                    <a:moveTo>
                      <a:pt x="93939" y="51593"/>
                    </a:moveTo>
                    <a:cubicBezTo>
                      <a:pt x="71062" y="51593"/>
                      <a:pt x="52080" y="70089"/>
                      <a:pt x="52080" y="93452"/>
                    </a:cubicBezTo>
                    <a:cubicBezTo>
                      <a:pt x="52080" y="118275"/>
                      <a:pt x="75930" y="147965"/>
                      <a:pt x="94425" y="166461"/>
                    </a:cubicBezTo>
                    <a:cubicBezTo>
                      <a:pt x="112921" y="148452"/>
                      <a:pt x="135797" y="119735"/>
                      <a:pt x="135797" y="93452"/>
                    </a:cubicBezTo>
                    <a:cubicBezTo>
                      <a:pt x="135797" y="70089"/>
                      <a:pt x="116815" y="51593"/>
                      <a:pt x="93939" y="51593"/>
                    </a:cubicBezTo>
                    <a:close/>
                  </a:path>
                </a:pathLst>
              </a:custGeom>
              <a:grpFill/>
              <a:ln w="4861" cap="flat">
                <a:noFill/>
                <a:prstDash val="solid"/>
                <a:miter/>
              </a:ln>
            </p:spPr>
            <p:txBody>
              <a:bodyPr rtlCol="0" anchor="ctr"/>
              <a:lstStyle/>
              <a:p>
                <a:endParaRPr lang="fr-FR" sz="1013"/>
              </a:p>
            </p:txBody>
          </p:sp>
          <p:sp>
            <p:nvSpPr>
              <p:cNvPr id="59" name="Forme libre : forme 58">
                <a:extLst>
                  <a:ext uri="{FF2B5EF4-FFF2-40B4-BE49-F238E27FC236}">
                    <a16:creationId xmlns:a16="http://schemas.microsoft.com/office/drawing/2014/main" id="{07968A4E-61FD-4E33-816D-CB5480B95DA4}"/>
                  </a:ext>
                </a:extLst>
              </p:cNvPr>
              <p:cNvSpPr/>
              <p:nvPr/>
            </p:nvSpPr>
            <p:spPr>
              <a:xfrm>
                <a:off x="4244200" y="3652150"/>
                <a:ext cx="131416" cy="164027"/>
              </a:xfrm>
              <a:custGeom>
                <a:avLst/>
                <a:gdLst>
                  <a:gd name="connsiteX0" fmla="*/ 65221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1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1"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1"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0" name="Forme libre : forme 59">
                <a:extLst>
                  <a:ext uri="{FF2B5EF4-FFF2-40B4-BE49-F238E27FC236}">
                    <a16:creationId xmlns:a16="http://schemas.microsoft.com/office/drawing/2014/main" id="{C84DF9A0-B4CD-4E3C-B6A0-70C959FC8453}"/>
                  </a:ext>
                </a:extLst>
              </p:cNvPr>
              <p:cNvSpPr/>
              <p:nvPr/>
            </p:nvSpPr>
            <p:spPr>
              <a:xfrm>
                <a:off x="4063137" y="3970957"/>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1" name="Forme libre : forme 60">
                <a:extLst>
                  <a:ext uri="{FF2B5EF4-FFF2-40B4-BE49-F238E27FC236}">
                    <a16:creationId xmlns:a16="http://schemas.microsoft.com/office/drawing/2014/main" id="{70799F14-555C-44A5-90C0-453401810CA4}"/>
                  </a:ext>
                </a:extLst>
              </p:cNvPr>
              <p:cNvSpPr/>
              <p:nvPr/>
            </p:nvSpPr>
            <p:spPr>
              <a:xfrm>
                <a:off x="4025173" y="4384676"/>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3"/>
                      <a:pt x="103186" y="129956"/>
                    </a:cubicBezTo>
                    <a:cubicBezTo>
                      <a:pt x="90045" y="145045"/>
                      <a:pt x="77390" y="155266"/>
                      <a:pt x="76416" y="155753"/>
                    </a:cubicBezTo>
                    <a:lnTo>
                      <a:pt x="65222"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2" name="Forme libre : forme 61">
                <a:extLst>
                  <a:ext uri="{FF2B5EF4-FFF2-40B4-BE49-F238E27FC236}">
                    <a16:creationId xmlns:a16="http://schemas.microsoft.com/office/drawing/2014/main" id="{F8885723-FDB7-4BF3-A473-67C0F7587382}"/>
                  </a:ext>
                </a:extLst>
              </p:cNvPr>
              <p:cNvSpPr/>
              <p:nvPr/>
            </p:nvSpPr>
            <p:spPr>
              <a:xfrm>
                <a:off x="3435745" y="4727820"/>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3"/>
                      <a:pt x="103186" y="129956"/>
                    </a:cubicBezTo>
                    <a:cubicBezTo>
                      <a:pt x="90045" y="145045"/>
                      <a:pt x="77390" y="155266"/>
                      <a:pt x="76416" y="155753"/>
                    </a:cubicBezTo>
                    <a:lnTo>
                      <a:pt x="65222"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3" name="Forme libre : forme 62">
                <a:extLst>
                  <a:ext uri="{FF2B5EF4-FFF2-40B4-BE49-F238E27FC236}">
                    <a16:creationId xmlns:a16="http://schemas.microsoft.com/office/drawing/2014/main" id="{9B799062-2D9F-4530-AC14-C7DFF51F2543}"/>
                  </a:ext>
                </a:extLst>
              </p:cNvPr>
              <p:cNvSpPr/>
              <p:nvPr/>
            </p:nvSpPr>
            <p:spPr>
              <a:xfrm>
                <a:off x="2803972" y="4863130"/>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7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7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7"/>
                      <a:pt x="122169" y="108053"/>
                      <a:pt x="103186" y="129956"/>
                    </a:cubicBezTo>
                    <a:cubicBezTo>
                      <a:pt x="90045" y="145045"/>
                      <a:pt x="77390" y="155266"/>
                      <a:pt x="76416" y="155753"/>
                    </a:cubicBezTo>
                    <a:lnTo>
                      <a:pt x="65222" y="164027"/>
                    </a:lnTo>
                    <a:close/>
                    <a:moveTo>
                      <a:pt x="65708" y="36017"/>
                    </a:moveTo>
                    <a:cubicBezTo>
                      <a:pt x="49646" y="36017"/>
                      <a:pt x="36505" y="49159"/>
                      <a:pt x="36505" y="65221"/>
                    </a:cubicBezTo>
                    <a:cubicBezTo>
                      <a:pt x="36505" y="82744"/>
                      <a:pt x="53053" y="103186"/>
                      <a:pt x="66195" y="116328"/>
                    </a:cubicBezTo>
                    <a:cubicBezTo>
                      <a:pt x="78850" y="103673"/>
                      <a:pt x="94912" y="83717"/>
                      <a:pt x="94912" y="65221"/>
                    </a:cubicBezTo>
                    <a:cubicBezTo>
                      <a:pt x="94912" y="49159"/>
                      <a:pt x="81770" y="36017"/>
                      <a:pt x="65708" y="36017"/>
                    </a:cubicBezTo>
                    <a:close/>
                  </a:path>
                </a:pathLst>
              </a:custGeom>
              <a:grpFill/>
              <a:ln w="4861" cap="flat">
                <a:noFill/>
                <a:prstDash val="solid"/>
                <a:miter/>
              </a:ln>
            </p:spPr>
            <p:txBody>
              <a:bodyPr rtlCol="0" anchor="ctr"/>
              <a:lstStyle/>
              <a:p>
                <a:endParaRPr lang="fr-FR" sz="1013"/>
              </a:p>
            </p:txBody>
          </p:sp>
          <p:sp>
            <p:nvSpPr>
              <p:cNvPr id="64" name="Forme libre : forme 63">
                <a:extLst>
                  <a:ext uri="{FF2B5EF4-FFF2-40B4-BE49-F238E27FC236}">
                    <a16:creationId xmlns:a16="http://schemas.microsoft.com/office/drawing/2014/main" id="{CFCB275F-4293-4484-9C6F-B9A0ECDFCE10}"/>
                  </a:ext>
                </a:extLst>
              </p:cNvPr>
              <p:cNvSpPr/>
              <p:nvPr/>
            </p:nvSpPr>
            <p:spPr>
              <a:xfrm>
                <a:off x="2161491" y="4434810"/>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7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7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7"/>
                      <a:pt x="122169" y="108053"/>
                      <a:pt x="103186" y="129956"/>
                    </a:cubicBezTo>
                    <a:cubicBezTo>
                      <a:pt x="90045" y="145045"/>
                      <a:pt x="77390" y="155266"/>
                      <a:pt x="76416" y="155753"/>
                    </a:cubicBezTo>
                    <a:lnTo>
                      <a:pt x="65222" y="164027"/>
                    </a:lnTo>
                    <a:close/>
                    <a:moveTo>
                      <a:pt x="65708" y="36017"/>
                    </a:moveTo>
                    <a:cubicBezTo>
                      <a:pt x="49646" y="36017"/>
                      <a:pt x="36505" y="49159"/>
                      <a:pt x="36505" y="65221"/>
                    </a:cubicBezTo>
                    <a:cubicBezTo>
                      <a:pt x="36505" y="82744"/>
                      <a:pt x="53053" y="103186"/>
                      <a:pt x="66195" y="116328"/>
                    </a:cubicBezTo>
                    <a:cubicBezTo>
                      <a:pt x="78850" y="103673"/>
                      <a:pt x="94912" y="83717"/>
                      <a:pt x="94912" y="65221"/>
                    </a:cubicBezTo>
                    <a:cubicBezTo>
                      <a:pt x="94912" y="49159"/>
                      <a:pt x="81770" y="36017"/>
                      <a:pt x="65708" y="36017"/>
                    </a:cubicBezTo>
                    <a:close/>
                  </a:path>
                </a:pathLst>
              </a:custGeom>
              <a:grpFill/>
              <a:ln w="4861" cap="flat">
                <a:noFill/>
                <a:prstDash val="solid"/>
                <a:miter/>
              </a:ln>
            </p:spPr>
            <p:txBody>
              <a:bodyPr rtlCol="0" anchor="ctr"/>
              <a:lstStyle/>
              <a:p>
                <a:endParaRPr lang="fr-FR" sz="1013"/>
              </a:p>
            </p:txBody>
          </p:sp>
          <p:sp>
            <p:nvSpPr>
              <p:cNvPr id="65" name="Forme libre : forme 64">
                <a:extLst>
                  <a:ext uri="{FF2B5EF4-FFF2-40B4-BE49-F238E27FC236}">
                    <a16:creationId xmlns:a16="http://schemas.microsoft.com/office/drawing/2014/main" id="{2F82E374-BBE1-4A4D-9973-6AF917C9FFFF}"/>
                  </a:ext>
                </a:extLst>
              </p:cNvPr>
              <p:cNvSpPr/>
              <p:nvPr/>
            </p:nvSpPr>
            <p:spPr>
              <a:xfrm>
                <a:off x="3171938" y="3530468"/>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6" name="Forme libre : forme 65">
                <a:extLst>
                  <a:ext uri="{FF2B5EF4-FFF2-40B4-BE49-F238E27FC236}">
                    <a16:creationId xmlns:a16="http://schemas.microsoft.com/office/drawing/2014/main" id="{A7C57050-09AD-4BB6-B3B7-C878CDB31215}"/>
                  </a:ext>
                </a:extLst>
              </p:cNvPr>
              <p:cNvSpPr/>
              <p:nvPr/>
            </p:nvSpPr>
            <p:spPr>
              <a:xfrm>
                <a:off x="3204062" y="3786001"/>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60" y="36018"/>
                      <a:pt x="36018" y="49159"/>
                      <a:pt x="36018" y="65222"/>
                    </a:cubicBezTo>
                    <a:cubicBezTo>
                      <a:pt x="36018" y="82744"/>
                      <a:pt x="52567" y="103186"/>
                      <a:pt x="65708" y="116328"/>
                    </a:cubicBezTo>
                    <a:cubicBezTo>
                      <a:pt x="78363" y="103673"/>
                      <a:pt x="94425" y="83717"/>
                      <a:pt x="94425" y="65222"/>
                    </a:cubicBezTo>
                    <a:cubicBezTo>
                      <a:pt x="94425" y="49159"/>
                      <a:pt x="81284" y="36018"/>
                      <a:pt x="65222" y="36018"/>
                    </a:cubicBezTo>
                    <a:close/>
                  </a:path>
                </a:pathLst>
              </a:custGeom>
              <a:grpFill/>
              <a:ln w="4861" cap="flat">
                <a:noFill/>
                <a:prstDash val="solid"/>
                <a:miter/>
              </a:ln>
            </p:spPr>
            <p:txBody>
              <a:bodyPr rtlCol="0" anchor="ctr"/>
              <a:lstStyle/>
              <a:p>
                <a:endParaRPr lang="fr-FR" sz="1013"/>
              </a:p>
            </p:txBody>
          </p:sp>
          <p:sp>
            <p:nvSpPr>
              <p:cNvPr id="67" name="Forme libre : forme 66">
                <a:extLst>
                  <a:ext uri="{FF2B5EF4-FFF2-40B4-BE49-F238E27FC236}">
                    <a16:creationId xmlns:a16="http://schemas.microsoft.com/office/drawing/2014/main" id="{4F013F50-7EBE-460A-B1C2-8B0EAFCCB43E}"/>
                  </a:ext>
                </a:extLst>
              </p:cNvPr>
              <p:cNvSpPr/>
              <p:nvPr/>
            </p:nvSpPr>
            <p:spPr>
              <a:xfrm>
                <a:off x="3313576" y="4184144"/>
                <a:ext cx="131416" cy="164027"/>
              </a:xfrm>
              <a:custGeom>
                <a:avLst/>
                <a:gdLst>
                  <a:gd name="connsiteX0" fmla="*/ 65222 w 131416"/>
                  <a:gd name="connsiteY0" fmla="*/ 164027 h 164027"/>
                  <a:gd name="connsiteX1" fmla="*/ 54027 w 131416"/>
                  <a:gd name="connsiteY1" fmla="*/ 155266 h 164027"/>
                  <a:gd name="connsiteX2" fmla="*/ 0 w 131416"/>
                  <a:gd name="connsiteY2" fmla="*/ 65709 h 164027"/>
                  <a:gd name="connsiteX3" fmla="*/ 65708 w 131416"/>
                  <a:gd name="connsiteY3" fmla="*/ 0 h 164027"/>
                  <a:gd name="connsiteX4" fmla="*/ 131417 w 131416"/>
                  <a:gd name="connsiteY4" fmla="*/ 65709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1"/>
                      <a:pt x="0" y="65709"/>
                    </a:cubicBezTo>
                    <a:cubicBezTo>
                      <a:pt x="0" y="29691"/>
                      <a:pt x="29204" y="0"/>
                      <a:pt x="65708" y="0"/>
                    </a:cubicBezTo>
                    <a:cubicBezTo>
                      <a:pt x="102213" y="0"/>
                      <a:pt x="131417" y="29204"/>
                      <a:pt x="131417" y="65709"/>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60"/>
                      <a:pt x="36505" y="65221"/>
                    </a:cubicBezTo>
                    <a:cubicBezTo>
                      <a:pt x="36505" y="82744"/>
                      <a:pt x="53053" y="103186"/>
                      <a:pt x="66195" y="116328"/>
                    </a:cubicBezTo>
                    <a:cubicBezTo>
                      <a:pt x="78850" y="103673"/>
                      <a:pt x="94912" y="83717"/>
                      <a:pt x="94912" y="65221"/>
                    </a:cubicBezTo>
                    <a:cubicBezTo>
                      <a:pt x="94912" y="49160"/>
                      <a:pt x="81770" y="36018"/>
                      <a:pt x="65708" y="36018"/>
                    </a:cubicBezTo>
                    <a:close/>
                  </a:path>
                </a:pathLst>
              </a:custGeom>
              <a:grpFill/>
              <a:ln w="4861" cap="flat">
                <a:noFill/>
                <a:prstDash val="solid"/>
                <a:miter/>
              </a:ln>
            </p:spPr>
            <p:txBody>
              <a:bodyPr rtlCol="0" anchor="ctr"/>
              <a:lstStyle/>
              <a:p>
                <a:endParaRPr lang="fr-FR" sz="1013"/>
              </a:p>
            </p:txBody>
          </p:sp>
          <p:sp>
            <p:nvSpPr>
              <p:cNvPr id="68" name="Forme libre : forme 67">
                <a:extLst>
                  <a:ext uri="{FF2B5EF4-FFF2-40B4-BE49-F238E27FC236}">
                    <a16:creationId xmlns:a16="http://schemas.microsoft.com/office/drawing/2014/main" id="{D1FDAFA7-0BAA-461E-8D9A-9BDDC187C73D}"/>
                  </a:ext>
                </a:extLst>
              </p:cNvPr>
              <p:cNvSpPr/>
              <p:nvPr/>
            </p:nvSpPr>
            <p:spPr>
              <a:xfrm>
                <a:off x="3506807" y="4394411"/>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3"/>
                      <a:pt x="103186" y="129956"/>
                    </a:cubicBezTo>
                    <a:cubicBezTo>
                      <a:pt x="90045" y="145045"/>
                      <a:pt x="77390" y="155266"/>
                      <a:pt x="76416" y="155753"/>
                    </a:cubicBezTo>
                    <a:lnTo>
                      <a:pt x="65222" y="164027"/>
                    </a:lnTo>
                    <a:close/>
                    <a:moveTo>
                      <a:pt x="65708" y="36018"/>
                    </a:moveTo>
                    <a:cubicBezTo>
                      <a:pt x="49646" y="36018"/>
                      <a:pt x="36505" y="49159"/>
                      <a:pt x="36505" y="65222"/>
                    </a:cubicBezTo>
                    <a:cubicBezTo>
                      <a:pt x="36505" y="82744"/>
                      <a:pt x="53053" y="103186"/>
                      <a:pt x="66195" y="116328"/>
                    </a:cubicBezTo>
                    <a:cubicBezTo>
                      <a:pt x="78850" y="103673"/>
                      <a:pt x="94912" y="83717"/>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69" name="Forme libre : forme 68">
                <a:extLst>
                  <a:ext uri="{FF2B5EF4-FFF2-40B4-BE49-F238E27FC236}">
                    <a16:creationId xmlns:a16="http://schemas.microsoft.com/office/drawing/2014/main" id="{ADF9017E-4CDA-4256-B4D5-86AC3B3A5CAD}"/>
                  </a:ext>
                </a:extLst>
              </p:cNvPr>
              <p:cNvSpPr/>
              <p:nvPr/>
            </p:nvSpPr>
            <p:spPr>
              <a:xfrm>
                <a:off x="3701985" y="3195599"/>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1 h 164027"/>
                  <a:gd name="connsiteX10" fmla="*/ 65708 w 131416"/>
                  <a:gd name="connsiteY10" fmla="*/ 116328 h 164027"/>
                  <a:gd name="connsiteX11" fmla="*/ 94425 w 131416"/>
                  <a:gd name="connsiteY11" fmla="*/ 65221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60" y="36018"/>
                      <a:pt x="36018" y="49159"/>
                      <a:pt x="36018" y="65221"/>
                    </a:cubicBezTo>
                    <a:cubicBezTo>
                      <a:pt x="36018" y="82744"/>
                      <a:pt x="52567" y="103186"/>
                      <a:pt x="65708" y="116328"/>
                    </a:cubicBezTo>
                    <a:cubicBezTo>
                      <a:pt x="78363" y="103673"/>
                      <a:pt x="94425" y="83717"/>
                      <a:pt x="94425" y="65221"/>
                    </a:cubicBezTo>
                    <a:cubicBezTo>
                      <a:pt x="94425" y="49159"/>
                      <a:pt x="81284" y="36018"/>
                      <a:pt x="65222" y="36018"/>
                    </a:cubicBezTo>
                    <a:close/>
                  </a:path>
                </a:pathLst>
              </a:custGeom>
              <a:grpFill/>
              <a:ln w="4861" cap="flat">
                <a:noFill/>
                <a:prstDash val="solid"/>
                <a:miter/>
              </a:ln>
            </p:spPr>
            <p:txBody>
              <a:bodyPr rtlCol="0" anchor="ctr"/>
              <a:lstStyle/>
              <a:p>
                <a:endParaRPr lang="fr-FR" sz="1013"/>
              </a:p>
            </p:txBody>
          </p:sp>
          <p:sp>
            <p:nvSpPr>
              <p:cNvPr id="70" name="Forme libre : forme 69">
                <a:extLst>
                  <a:ext uri="{FF2B5EF4-FFF2-40B4-BE49-F238E27FC236}">
                    <a16:creationId xmlns:a16="http://schemas.microsoft.com/office/drawing/2014/main" id="{032DF71D-D5A1-4B78-BE98-A353B2B36849}"/>
                  </a:ext>
                </a:extLst>
              </p:cNvPr>
              <p:cNvSpPr/>
              <p:nvPr/>
            </p:nvSpPr>
            <p:spPr>
              <a:xfrm>
                <a:off x="3989641" y="3155201"/>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3"/>
                      <a:pt x="103186" y="129956"/>
                    </a:cubicBezTo>
                    <a:cubicBezTo>
                      <a:pt x="90045" y="145045"/>
                      <a:pt x="77390" y="155266"/>
                      <a:pt x="76416" y="155753"/>
                    </a:cubicBezTo>
                    <a:lnTo>
                      <a:pt x="65222" y="164027"/>
                    </a:lnTo>
                    <a:close/>
                    <a:moveTo>
                      <a:pt x="65708" y="36018"/>
                    </a:moveTo>
                    <a:cubicBezTo>
                      <a:pt x="49646" y="36018"/>
                      <a:pt x="36505" y="49159"/>
                      <a:pt x="36505" y="65221"/>
                    </a:cubicBezTo>
                    <a:cubicBezTo>
                      <a:pt x="36505" y="82744"/>
                      <a:pt x="53053" y="103186"/>
                      <a:pt x="66195" y="116328"/>
                    </a:cubicBezTo>
                    <a:cubicBezTo>
                      <a:pt x="78850" y="103673"/>
                      <a:pt x="94912" y="83717"/>
                      <a:pt x="94912" y="65221"/>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71" name="Forme libre : forme 70">
                <a:extLst>
                  <a:ext uri="{FF2B5EF4-FFF2-40B4-BE49-F238E27FC236}">
                    <a16:creationId xmlns:a16="http://schemas.microsoft.com/office/drawing/2014/main" id="{CAABE55C-1797-4914-A235-3EF5B76C3813}"/>
                  </a:ext>
                </a:extLst>
              </p:cNvPr>
              <p:cNvSpPr/>
              <p:nvPr/>
            </p:nvSpPr>
            <p:spPr>
              <a:xfrm>
                <a:off x="4280570" y="3206164"/>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59" y="36018"/>
                      <a:pt x="36018" y="49159"/>
                      <a:pt x="36018" y="65222"/>
                    </a:cubicBezTo>
                    <a:cubicBezTo>
                      <a:pt x="36018" y="82744"/>
                      <a:pt x="52567" y="103186"/>
                      <a:pt x="65708" y="116328"/>
                    </a:cubicBezTo>
                    <a:cubicBezTo>
                      <a:pt x="78363" y="103673"/>
                      <a:pt x="94425" y="83717"/>
                      <a:pt x="94425" y="65222"/>
                    </a:cubicBezTo>
                    <a:cubicBezTo>
                      <a:pt x="94425" y="49159"/>
                      <a:pt x="81284" y="36018"/>
                      <a:pt x="65222" y="36018"/>
                    </a:cubicBezTo>
                    <a:close/>
                  </a:path>
                </a:pathLst>
              </a:custGeom>
              <a:grpFill/>
              <a:ln w="4861" cap="flat">
                <a:noFill/>
                <a:prstDash val="solid"/>
                <a:miter/>
              </a:ln>
            </p:spPr>
            <p:txBody>
              <a:bodyPr rtlCol="0" anchor="ctr"/>
              <a:lstStyle/>
              <a:p>
                <a:endParaRPr lang="fr-FR" sz="1013"/>
              </a:p>
            </p:txBody>
          </p:sp>
          <p:sp>
            <p:nvSpPr>
              <p:cNvPr id="72" name="Forme libre : forme 71">
                <a:extLst>
                  <a:ext uri="{FF2B5EF4-FFF2-40B4-BE49-F238E27FC236}">
                    <a16:creationId xmlns:a16="http://schemas.microsoft.com/office/drawing/2014/main" id="{8BB1658A-547C-4C6F-A82D-15B4992DED49}"/>
                  </a:ext>
                </a:extLst>
              </p:cNvPr>
              <p:cNvSpPr/>
              <p:nvPr/>
            </p:nvSpPr>
            <p:spPr>
              <a:xfrm>
                <a:off x="4552693" y="3367200"/>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59"/>
                      <a:pt x="36505" y="65221"/>
                    </a:cubicBezTo>
                    <a:cubicBezTo>
                      <a:pt x="36505" y="82744"/>
                      <a:pt x="53053" y="103186"/>
                      <a:pt x="66195" y="116328"/>
                    </a:cubicBezTo>
                    <a:cubicBezTo>
                      <a:pt x="78850" y="103673"/>
                      <a:pt x="94912" y="83717"/>
                      <a:pt x="94912" y="65221"/>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73" name="Forme libre : forme 72">
                <a:extLst>
                  <a:ext uri="{FF2B5EF4-FFF2-40B4-BE49-F238E27FC236}">
                    <a16:creationId xmlns:a16="http://schemas.microsoft.com/office/drawing/2014/main" id="{69A6C6BB-AB1A-49A7-888D-DF507A732414}"/>
                  </a:ext>
                </a:extLst>
              </p:cNvPr>
              <p:cNvSpPr/>
              <p:nvPr/>
            </p:nvSpPr>
            <p:spPr>
              <a:xfrm>
                <a:off x="4496326" y="4161268"/>
                <a:ext cx="131416" cy="164027"/>
              </a:xfrm>
              <a:custGeom>
                <a:avLst/>
                <a:gdLst>
                  <a:gd name="connsiteX0" fmla="*/ 65222 w 131416"/>
                  <a:gd name="connsiteY0" fmla="*/ 164028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7 h 164027"/>
                  <a:gd name="connsiteX6" fmla="*/ 76416 w 131416"/>
                  <a:gd name="connsiteY6" fmla="*/ 155753 h 164027"/>
                  <a:gd name="connsiteX7" fmla="*/ 65222 w 131416"/>
                  <a:gd name="connsiteY7" fmla="*/ 164028 h 164027"/>
                  <a:gd name="connsiteX8" fmla="*/ 65708 w 131416"/>
                  <a:gd name="connsiteY8" fmla="*/ 36018 h 164027"/>
                  <a:gd name="connsiteX9" fmla="*/ 36505 w 131416"/>
                  <a:gd name="connsiteY9" fmla="*/ 65222 h 164027"/>
                  <a:gd name="connsiteX10" fmla="*/ 66195 w 131416"/>
                  <a:gd name="connsiteY10" fmla="*/ 116328 h 164027"/>
                  <a:gd name="connsiteX11" fmla="*/ 94912 w 131416"/>
                  <a:gd name="connsiteY11" fmla="*/ 65222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8"/>
                    </a:moveTo>
                    <a:lnTo>
                      <a:pt x="54027" y="155266"/>
                    </a:lnTo>
                    <a:cubicBezTo>
                      <a:pt x="48673" y="150886"/>
                      <a:pt x="0" y="110000"/>
                      <a:pt x="0" y="65708"/>
                    </a:cubicBezTo>
                    <a:cubicBezTo>
                      <a:pt x="0" y="29691"/>
                      <a:pt x="29204" y="0"/>
                      <a:pt x="65708" y="0"/>
                    </a:cubicBezTo>
                    <a:cubicBezTo>
                      <a:pt x="101726" y="0"/>
                      <a:pt x="131417" y="29204"/>
                      <a:pt x="131417" y="65708"/>
                    </a:cubicBezTo>
                    <a:cubicBezTo>
                      <a:pt x="131417" y="86638"/>
                      <a:pt x="122169" y="108054"/>
                      <a:pt x="103186" y="129957"/>
                    </a:cubicBezTo>
                    <a:cubicBezTo>
                      <a:pt x="90045" y="145045"/>
                      <a:pt x="77390" y="155266"/>
                      <a:pt x="76416" y="155753"/>
                    </a:cubicBezTo>
                    <a:lnTo>
                      <a:pt x="65222" y="164028"/>
                    </a:lnTo>
                    <a:close/>
                    <a:moveTo>
                      <a:pt x="65708" y="36018"/>
                    </a:moveTo>
                    <a:cubicBezTo>
                      <a:pt x="49646" y="36018"/>
                      <a:pt x="36505" y="49159"/>
                      <a:pt x="36505" y="65222"/>
                    </a:cubicBezTo>
                    <a:cubicBezTo>
                      <a:pt x="36505" y="82744"/>
                      <a:pt x="53053" y="103187"/>
                      <a:pt x="66195" y="116328"/>
                    </a:cubicBezTo>
                    <a:cubicBezTo>
                      <a:pt x="78850" y="103673"/>
                      <a:pt x="94912" y="83718"/>
                      <a:pt x="94912" y="65222"/>
                    </a:cubicBezTo>
                    <a:cubicBezTo>
                      <a:pt x="94912" y="49159"/>
                      <a:pt x="81770" y="36018"/>
                      <a:pt x="65708" y="36018"/>
                    </a:cubicBezTo>
                    <a:close/>
                  </a:path>
                </a:pathLst>
              </a:custGeom>
              <a:grpFill/>
              <a:ln w="4861" cap="flat">
                <a:noFill/>
                <a:prstDash val="solid"/>
                <a:miter/>
              </a:ln>
            </p:spPr>
            <p:txBody>
              <a:bodyPr rtlCol="0" anchor="ctr"/>
              <a:lstStyle/>
              <a:p>
                <a:endParaRPr lang="fr-FR" sz="1013"/>
              </a:p>
            </p:txBody>
          </p:sp>
          <p:sp>
            <p:nvSpPr>
              <p:cNvPr id="74" name="Forme libre : forme 73">
                <a:extLst>
                  <a:ext uri="{FF2B5EF4-FFF2-40B4-BE49-F238E27FC236}">
                    <a16:creationId xmlns:a16="http://schemas.microsoft.com/office/drawing/2014/main" id="{44323AB4-3C97-4ABA-98E3-3EA128EA8387}"/>
                  </a:ext>
                </a:extLst>
              </p:cNvPr>
              <p:cNvSpPr/>
              <p:nvPr/>
            </p:nvSpPr>
            <p:spPr>
              <a:xfrm>
                <a:off x="5370976" y="2884580"/>
                <a:ext cx="131416" cy="164027"/>
              </a:xfrm>
              <a:custGeom>
                <a:avLst/>
                <a:gdLst>
                  <a:gd name="connsiteX0" fmla="*/ 65221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1 w 131416"/>
                  <a:gd name="connsiteY7" fmla="*/ 164027 h 164027"/>
                  <a:gd name="connsiteX8" fmla="*/ 65221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1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1" y="164027"/>
                    </a:moveTo>
                    <a:lnTo>
                      <a:pt x="54027" y="155266"/>
                    </a:lnTo>
                    <a:cubicBezTo>
                      <a:pt x="48673" y="150886"/>
                      <a:pt x="0" y="110001"/>
                      <a:pt x="0" y="65708"/>
                    </a:cubicBezTo>
                    <a:cubicBezTo>
                      <a:pt x="0" y="29691"/>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1" y="164027"/>
                    </a:lnTo>
                    <a:close/>
                    <a:moveTo>
                      <a:pt x="65221" y="36018"/>
                    </a:moveTo>
                    <a:cubicBezTo>
                      <a:pt x="49159" y="36018"/>
                      <a:pt x="36018" y="49160"/>
                      <a:pt x="36018" y="65222"/>
                    </a:cubicBezTo>
                    <a:cubicBezTo>
                      <a:pt x="36018" y="82744"/>
                      <a:pt x="52567" y="103186"/>
                      <a:pt x="65708" y="116328"/>
                    </a:cubicBezTo>
                    <a:cubicBezTo>
                      <a:pt x="78363" y="103673"/>
                      <a:pt x="94425" y="83717"/>
                      <a:pt x="94425" y="65222"/>
                    </a:cubicBezTo>
                    <a:cubicBezTo>
                      <a:pt x="94425" y="49160"/>
                      <a:pt x="81770" y="36018"/>
                      <a:pt x="65221" y="36018"/>
                    </a:cubicBezTo>
                    <a:close/>
                  </a:path>
                </a:pathLst>
              </a:custGeom>
              <a:grpFill/>
              <a:ln w="4861" cap="flat">
                <a:noFill/>
                <a:prstDash val="solid"/>
                <a:miter/>
              </a:ln>
            </p:spPr>
            <p:txBody>
              <a:bodyPr rtlCol="0" anchor="ctr"/>
              <a:lstStyle/>
              <a:p>
                <a:endParaRPr lang="fr-FR" sz="1013"/>
              </a:p>
            </p:txBody>
          </p:sp>
          <p:sp>
            <p:nvSpPr>
              <p:cNvPr id="75" name="Forme libre : forme 74">
                <a:extLst>
                  <a:ext uri="{FF2B5EF4-FFF2-40B4-BE49-F238E27FC236}">
                    <a16:creationId xmlns:a16="http://schemas.microsoft.com/office/drawing/2014/main" id="{28E77A9C-08EE-4763-AD28-E14C992C4C7F}"/>
                  </a:ext>
                </a:extLst>
              </p:cNvPr>
              <p:cNvSpPr/>
              <p:nvPr/>
            </p:nvSpPr>
            <p:spPr>
              <a:xfrm>
                <a:off x="3355435" y="2901616"/>
                <a:ext cx="131416" cy="164027"/>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1"/>
                      <a:pt x="0" y="65708"/>
                    </a:cubicBezTo>
                    <a:cubicBezTo>
                      <a:pt x="0" y="29691"/>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60" y="36018"/>
                      <a:pt x="36018" y="49160"/>
                      <a:pt x="36018" y="65222"/>
                    </a:cubicBezTo>
                    <a:cubicBezTo>
                      <a:pt x="36018" y="82744"/>
                      <a:pt x="52567" y="103186"/>
                      <a:pt x="65708" y="116328"/>
                    </a:cubicBezTo>
                    <a:cubicBezTo>
                      <a:pt x="78363" y="103673"/>
                      <a:pt x="94425" y="83717"/>
                      <a:pt x="94425" y="65222"/>
                    </a:cubicBezTo>
                    <a:cubicBezTo>
                      <a:pt x="94425" y="49160"/>
                      <a:pt x="81284" y="36018"/>
                      <a:pt x="65222" y="36018"/>
                    </a:cubicBezTo>
                    <a:close/>
                  </a:path>
                </a:pathLst>
              </a:custGeom>
              <a:grpFill/>
              <a:ln w="4861" cap="flat">
                <a:noFill/>
                <a:prstDash val="solid"/>
                <a:miter/>
              </a:ln>
            </p:spPr>
            <p:txBody>
              <a:bodyPr rtlCol="0" anchor="ctr"/>
              <a:lstStyle/>
              <a:p>
                <a:endParaRPr lang="fr-FR" sz="1013"/>
              </a:p>
            </p:txBody>
          </p:sp>
        </p:grpSp>
        <p:sp>
          <p:nvSpPr>
            <p:cNvPr id="57" name="ZoneTexte 56">
              <a:extLst>
                <a:ext uri="{FF2B5EF4-FFF2-40B4-BE49-F238E27FC236}">
                  <a16:creationId xmlns:a16="http://schemas.microsoft.com/office/drawing/2014/main" id="{E8E47732-6D0D-44A9-A642-18C56523C623}"/>
                </a:ext>
              </a:extLst>
            </p:cNvPr>
            <p:cNvSpPr txBox="1"/>
            <p:nvPr/>
          </p:nvSpPr>
          <p:spPr>
            <a:xfrm>
              <a:off x="8363597" y="3711600"/>
              <a:ext cx="918434" cy="207749"/>
            </a:xfrm>
            <a:prstGeom prst="rect">
              <a:avLst/>
            </a:prstGeom>
            <a:noFill/>
          </p:spPr>
          <p:txBody>
            <a:bodyPr wrap="square" lIns="0" tIns="0" rIns="0" bIns="0" rtlCol="0">
              <a:spAutoFit/>
            </a:bodyPr>
            <a:lstStyle/>
            <a:p>
              <a:pPr algn="ctr"/>
              <a:r>
                <a:rPr lang="fr-FR" sz="675">
                  <a:solidFill>
                    <a:schemeClr val="tx1"/>
                  </a:solidFill>
                  <a:latin typeface="Avenir Black" panose="020B0803020203020204" pitchFamily="34" charset="0"/>
                  <a:ea typeface="Avenir Black" panose="020B0803020203020204" pitchFamily="34" charset="0"/>
                </a:rPr>
                <a:t>Paris</a:t>
              </a:r>
              <a:br>
                <a:rPr lang="fr-FR" sz="675">
                  <a:solidFill>
                    <a:schemeClr val="tx1"/>
                  </a:solidFill>
                  <a:latin typeface="Avenir Book" panose="02000503020000020003" pitchFamily="2" charset="0"/>
                  <a:ea typeface="Avenir Black" panose="020B0803020203020204" pitchFamily="34" charset="0"/>
                </a:rPr>
              </a:br>
              <a:r>
                <a:rPr lang="fr-FR" sz="675" err="1">
                  <a:solidFill>
                    <a:schemeClr val="tx1"/>
                  </a:solidFill>
                  <a:latin typeface="Avenir Book" panose="02000503020000020003" pitchFamily="2" charset="0"/>
                  <a:ea typeface="Avenir Black" panose="020B0803020203020204" pitchFamily="34" charset="0"/>
                </a:rPr>
                <a:t>Sede</a:t>
              </a:r>
              <a:endParaRPr lang="fr-FR" sz="675">
                <a:solidFill>
                  <a:schemeClr val="tx1"/>
                </a:solidFill>
                <a:latin typeface="Avenir Black" panose="020B0803020203020204" pitchFamily="34" charset="0"/>
                <a:ea typeface="Avenir Black" panose="020B0803020203020204" pitchFamily="34" charset="0"/>
              </a:endParaRPr>
            </a:p>
          </p:txBody>
        </p:sp>
      </p:grpSp>
      <p:sp>
        <p:nvSpPr>
          <p:cNvPr id="76" name="Forme libre : forme 75">
            <a:extLst>
              <a:ext uri="{FF2B5EF4-FFF2-40B4-BE49-F238E27FC236}">
                <a16:creationId xmlns:a16="http://schemas.microsoft.com/office/drawing/2014/main" id="{171D7F65-6AAF-4B92-928D-8016EC6EDD70}"/>
              </a:ext>
            </a:extLst>
          </p:cNvPr>
          <p:cNvSpPr/>
          <p:nvPr userDrawn="1"/>
        </p:nvSpPr>
        <p:spPr>
          <a:xfrm>
            <a:off x="7279837" y="2874592"/>
            <a:ext cx="131660" cy="219109"/>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59"/>
                  <a:pt x="36505" y="65221"/>
                </a:cubicBezTo>
                <a:cubicBezTo>
                  <a:pt x="36505" y="82744"/>
                  <a:pt x="53053" y="103186"/>
                  <a:pt x="66195" y="116328"/>
                </a:cubicBezTo>
                <a:cubicBezTo>
                  <a:pt x="78850" y="103673"/>
                  <a:pt x="94912" y="83717"/>
                  <a:pt x="94912" y="65221"/>
                </a:cubicBezTo>
                <a:cubicBezTo>
                  <a:pt x="94912" y="49159"/>
                  <a:pt x="81770" y="36018"/>
                  <a:pt x="65708" y="36018"/>
                </a:cubicBezTo>
                <a:close/>
              </a:path>
            </a:pathLst>
          </a:custGeom>
          <a:solidFill>
            <a:schemeClr val="accent1"/>
          </a:solidFill>
          <a:ln w="4861" cap="flat">
            <a:noFill/>
            <a:prstDash val="solid"/>
            <a:miter/>
          </a:ln>
        </p:spPr>
        <p:txBody>
          <a:bodyPr rtlCol="0" anchor="ctr"/>
          <a:lstStyle/>
          <a:p>
            <a:endParaRPr lang="fr-FR" sz="1013"/>
          </a:p>
        </p:txBody>
      </p:sp>
      <p:sp>
        <p:nvSpPr>
          <p:cNvPr id="77" name="Forme libre : forme 76">
            <a:extLst>
              <a:ext uri="{FF2B5EF4-FFF2-40B4-BE49-F238E27FC236}">
                <a16:creationId xmlns:a16="http://schemas.microsoft.com/office/drawing/2014/main" id="{42AADA61-230F-436A-B289-562234621E95}"/>
              </a:ext>
            </a:extLst>
          </p:cNvPr>
          <p:cNvSpPr/>
          <p:nvPr userDrawn="1"/>
        </p:nvSpPr>
        <p:spPr>
          <a:xfrm>
            <a:off x="7224316" y="3231647"/>
            <a:ext cx="131660" cy="219109"/>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708 w 131416"/>
              <a:gd name="connsiteY8" fmla="*/ 36018 h 164027"/>
              <a:gd name="connsiteX9" fmla="*/ 36505 w 131416"/>
              <a:gd name="connsiteY9" fmla="*/ 65221 h 164027"/>
              <a:gd name="connsiteX10" fmla="*/ 66195 w 131416"/>
              <a:gd name="connsiteY10" fmla="*/ 116328 h 164027"/>
              <a:gd name="connsiteX11" fmla="*/ 94912 w 131416"/>
              <a:gd name="connsiteY11" fmla="*/ 65221 h 164027"/>
              <a:gd name="connsiteX12" fmla="*/ 65708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2213" y="0"/>
                  <a:pt x="131417" y="29204"/>
                  <a:pt x="131417" y="65708"/>
                </a:cubicBezTo>
                <a:cubicBezTo>
                  <a:pt x="131417" y="86638"/>
                  <a:pt x="122169" y="108054"/>
                  <a:pt x="103186" y="129956"/>
                </a:cubicBezTo>
                <a:cubicBezTo>
                  <a:pt x="90045" y="145045"/>
                  <a:pt x="77390" y="155266"/>
                  <a:pt x="76416" y="155753"/>
                </a:cubicBezTo>
                <a:lnTo>
                  <a:pt x="65222" y="164027"/>
                </a:lnTo>
                <a:close/>
                <a:moveTo>
                  <a:pt x="65708" y="36018"/>
                </a:moveTo>
                <a:cubicBezTo>
                  <a:pt x="49646" y="36018"/>
                  <a:pt x="36505" y="49159"/>
                  <a:pt x="36505" y="65221"/>
                </a:cubicBezTo>
                <a:cubicBezTo>
                  <a:pt x="36505" y="82744"/>
                  <a:pt x="53053" y="103186"/>
                  <a:pt x="66195" y="116328"/>
                </a:cubicBezTo>
                <a:cubicBezTo>
                  <a:pt x="78850" y="103673"/>
                  <a:pt x="94912" y="83717"/>
                  <a:pt x="94912" y="65221"/>
                </a:cubicBezTo>
                <a:cubicBezTo>
                  <a:pt x="94912" y="49159"/>
                  <a:pt x="81770" y="36018"/>
                  <a:pt x="65708" y="36018"/>
                </a:cubicBezTo>
                <a:close/>
              </a:path>
            </a:pathLst>
          </a:custGeom>
          <a:solidFill>
            <a:schemeClr val="accent1"/>
          </a:solidFill>
          <a:ln w="4861" cap="flat">
            <a:noFill/>
            <a:prstDash val="solid"/>
            <a:miter/>
          </a:ln>
        </p:spPr>
        <p:txBody>
          <a:bodyPr rtlCol="0" anchor="ctr"/>
          <a:lstStyle/>
          <a:p>
            <a:endParaRPr lang="fr-FR" sz="1013"/>
          </a:p>
        </p:txBody>
      </p:sp>
      <p:sp>
        <p:nvSpPr>
          <p:cNvPr id="78" name="Forme libre : forme 77">
            <a:extLst>
              <a:ext uri="{FF2B5EF4-FFF2-40B4-BE49-F238E27FC236}">
                <a16:creationId xmlns:a16="http://schemas.microsoft.com/office/drawing/2014/main" id="{4A786AFA-5D3C-4E73-8BDF-D4A740ABA75D}"/>
              </a:ext>
            </a:extLst>
          </p:cNvPr>
          <p:cNvSpPr/>
          <p:nvPr userDrawn="1"/>
        </p:nvSpPr>
        <p:spPr>
          <a:xfrm>
            <a:off x="7847980" y="5100735"/>
            <a:ext cx="131660" cy="219109"/>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60" y="36018"/>
                  <a:pt x="36018" y="49159"/>
                  <a:pt x="36018" y="65222"/>
                </a:cubicBezTo>
                <a:cubicBezTo>
                  <a:pt x="36018" y="82744"/>
                  <a:pt x="52567" y="103186"/>
                  <a:pt x="65708" y="116328"/>
                </a:cubicBezTo>
                <a:cubicBezTo>
                  <a:pt x="78363" y="103673"/>
                  <a:pt x="94425" y="83717"/>
                  <a:pt x="94425" y="65222"/>
                </a:cubicBezTo>
                <a:cubicBezTo>
                  <a:pt x="94425" y="49159"/>
                  <a:pt x="81284" y="36018"/>
                  <a:pt x="65222" y="36018"/>
                </a:cubicBezTo>
                <a:close/>
              </a:path>
            </a:pathLst>
          </a:custGeom>
          <a:solidFill>
            <a:schemeClr val="accent1"/>
          </a:solidFill>
          <a:ln w="4861" cap="flat">
            <a:noFill/>
            <a:prstDash val="solid"/>
            <a:miter/>
          </a:ln>
        </p:spPr>
        <p:txBody>
          <a:bodyPr rtlCol="0" anchor="ctr"/>
          <a:lstStyle/>
          <a:p>
            <a:endParaRPr lang="fr-FR" sz="1013"/>
          </a:p>
        </p:txBody>
      </p:sp>
      <p:sp>
        <p:nvSpPr>
          <p:cNvPr id="79" name="Forme libre : forme 78">
            <a:extLst>
              <a:ext uri="{FF2B5EF4-FFF2-40B4-BE49-F238E27FC236}">
                <a16:creationId xmlns:a16="http://schemas.microsoft.com/office/drawing/2014/main" id="{5D43F5B7-47F5-4300-89F9-3BDFB5DE1050}"/>
              </a:ext>
            </a:extLst>
          </p:cNvPr>
          <p:cNvSpPr/>
          <p:nvPr userDrawn="1"/>
        </p:nvSpPr>
        <p:spPr>
          <a:xfrm>
            <a:off x="7822816" y="2523989"/>
            <a:ext cx="131660" cy="219109"/>
          </a:xfrm>
          <a:custGeom>
            <a:avLst/>
            <a:gdLst>
              <a:gd name="connsiteX0" fmla="*/ 65222 w 131416"/>
              <a:gd name="connsiteY0" fmla="*/ 164027 h 164027"/>
              <a:gd name="connsiteX1" fmla="*/ 54027 w 131416"/>
              <a:gd name="connsiteY1" fmla="*/ 155266 h 164027"/>
              <a:gd name="connsiteX2" fmla="*/ 0 w 131416"/>
              <a:gd name="connsiteY2" fmla="*/ 65708 h 164027"/>
              <a:gd name="connsiteX3" fmla="*/ 65708 w 131416"/>
              <a:gd name="connsiteY3" fmla="*/ 0 h 164027"/>
              <a:gd name="connsiteX4" fmla="*/ 131417 w 131416"/>
              <a:gd name="connsiteY4" fmla="*/ 65708 h 164027"/>
              <a:gd name="connsiteX5" fmla="*/ 103186 w 131416"/>
              <a:gd name="connsiteY5" fmla="*/ 129956 h 164027"/>
              <a:gd name="connsiteX6" fmla="*/ 76416 w 131416"/>
              <a:gd name="connsiteY6" fmla="*/ 155753 h 164027"/>
              <a:gd name="connsiteX7" fmla="*/ 65222 w 131416"/>
              <a:gd name="connsiteY7" fmla="*/ 164027 h 164027"/>
              <a:gd name="connsiteX8" fmla="*/ 65222 w 131416"/>
              <a:gd name="connsiteY8" fmla="*/ 36018 h 164027"/>
              <a:gd name="connsiteX9" fmla="*/ 36018 w 131416"/>
              <a:gd name="connsiteY9" fmla="*/ 65222 h 164027"/>
              <a:gd name="connsiteX10" fmla="*/ 65708 w 131416"/>
              <a:gd name="connsiteY10" fmla="*/ 116328 h 164027"/>
              <a:gd name="connsiteX11" fmla="*/ 94425 w 131416"/>
              <a:gd name="connsiteY11" fmla="*/ 65222 h 164027"/>
              <a:gd name="connsiteX12" fmla="*/ 65222 w 131416"/>
              <a:gd name="connsiteY12" fmla="*/ 36018 h 16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1416" h="164027">
                <a:moveTo>
                  <a:pt x="65222" y="164027"/>
                </a:moveTo>
                <a:lnTo>
                  <a:pt x="54027" y="155266"/>
                </a:lnTo>
                <a:cubicBezTo>
                  <a:pt x="48673" y="150886"/>
                  <a:pt x="0" y="110000"/>
                  <a:pt x="0" y="65708"/>
                </a:cubicBezTo>
                <a:cubicBezTo>
                  <a:pt x="0" y="29690"/>
                  <a:pt x="29204" y="0"/>
                  <a:pt x="65708" y="0"/>
                </a:cubicBezTo>
                <a:cubicBezTo>
                  <a:pt x="101726" y="0"/>
                  <a:pt x="131417" y="29204"/>
                  <a:pt x="131417" y="65708"/>
                </a:cubicBezTo>
                <a:cubicBezTo>
                  <a:pt x="131417" y="86638"/>
                  <a:pt x="122169" y="108054"/>
                  <a:pt x="103186" y="129956"/>
                </a:cubicBezTo>
                <a:cubicBezTo>
                  <a:pt x="90045" y="145045"/>
                  <a:pt x="77390" y="155266"/>
                  <a:pt x="76416" y="155753"/>
                </a:cubicBezTo>
                <a:lnTo>
                  <a:pt x="65222" y="164027"/>
                </a:lnTo>
                <a:close/>
                <a:moveTo>
                  <a:pt x="65222" y="36018"/>
                </a:moveTo>
                <a:cubicBezTo>
                  <a:pt x="49160" y="36018"/>
                  <a:pt x="36018" y="49159"/>
                  <a:pt x="36018" y="65222"/>
                </a:cubicBezTo>
                <a:cubicBezTo>
                  <a:pt x="36018" y="82744"/>
                  <a:pt x="52567" y="103186"/>
                  <a:pt x="65708" y="116328"/>
                </a:cubicBezTo>
                <a:cubicBezTo>
                  <a:pt x="78363" y="103673"/>
                  <a:pt x="94425" y="83717"/>
                  <a:pt x="94425" y="65222"/>
                </a:cubicBezTo>
                <a:cubicBezTo>
                  <a:pt x="94425" y="49159"/>
                  <a:pt x="81284" y="36018"/>
                  <a:pt x="65222" y="36018"/>
                </a:cubicBezTo>
                <a:close/>
              </a:path>
            </a:pathLst>
          </a:custGeom>
          <a:solidFill>
            <a:schemeClr val="accent1"/>
          </a:solidFill>
          <a:ln w="4861" cap="flat">
            <a:noFill/>
            <a:prstDash val="solid"/>
            <a:miter/>
          </a:ln>
        </p:spPr>
        <p:txBody>
          <a:bodyPr rtlCol="0" anchor="ctr"/>
          <a:lstStyle/>
          <a:p>
            <a:endParaRPr lang="fr-FR" sz="1013"/>
          </a:p>
        </p:txBody>
      </p:sp>
    </p:spTree>
    <p:extLst>
      <p:ext uri="{BB962C8B-B14F-4D97-AF65-F5344CB8AC3E}">
        <p14:creationId xmlns:p14="http://schemas.microsoft.com/office/powerpoint/2010/main" val="3606260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atchphrase_Conseil">
    <p:bg>
      <p:bgPr>
        <a:gradFill>
          <a:gsLst>
            <a:gs pos="0">
              <a:srgbClr val="EA601F"/>
            </a:gs>
            <a:gs pos="50000">
              <a:srgbClr val="FFB71B"/>
            </a:gs>
            <a:gs pos="100000">
              <a:srgbClr val="FCD077"/>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6" name="Rectangle 5">
            <a:extLst>
              <a:ext uri="{FF2B5EF4-FFF2-40B4-BE49-F238E27FC236}">
                <a16:creationId xmlns:a16="http://schemas.microsoft.com/office/drawing/2014/main" id="{12C75081-65FD-4BF0-9B64-38E9A4748CEB}"/>
              </a:ext>
            </a:extLst>
          </p:cNvPr>
          <p:cNvSpPr/>
          <p:nvPr userDrawn="1"/>
        </p:nvSpPr>
        <p:spPr>
          <a:xfrm>
            <a:off x="452674" y="541513"/>
            <a:ext cx="8238653" cy="5774974"/>
          </a:xfrm>
          <a:prstGeom prst="rect">
            <a:avLst/>
          </a:prstGeom>
          <a:gradFill>
            <a:gsLst>
              <a:gs pos="0">
                <a:srgbClr val="EA601F"/>
              </a:gs>
              <a:gs pos="50000">
                <a:srgbClr val="FFB71B"/>
              </a:gs>
              <a:gs pos="100000">
                <a:srgbClr val="FCD077"/>
              </a:gs>
            </a:gsLst>
            <a:lin ang="18600000" scaled="0"/>
          </a:gra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7" name="Espace réservé du texte 11">
            <a:extLst>
              <a:ext uri="{FF2B5EF4-FFF2-40B4-BE49-F238E27FC236}">
                <a16:creationId xmlns:a16="http://schemas.microsoft.com/office/drawing/2014/main" id="{EF587B54-C11F-4DE6-A434-F96C32333A42}"/>
              </a:ext>
            </a:extLst>
          </p:cNvPr>
          <p:cNvSpPr>
            <a:spLocks noGrp="1"/>
          </p:cNvSpPr>
          <p:nvPr>
            <p:ph type="body" sz="quarter" idx="15"/>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bg1"/>
                </a:solidFill>
              </a:defRPr>
            </a:lvl1pPr>
            <a:lvl2pPr marL="0" indent="0" algn="ctr">
              <a:spcBef>
                <a:spcPts val="0"/>
              </a:spcBef>
              <a:spcAft>
                <a:spcPts val="900"/>
              </a:spcAft>
              <a:buFont typeface="Arial" panose="020B0604020202020204" pitchFamily="34" charset="0"/>
              <a:buNone/>
              <a:defRPr sz="1800">
                <a:solidFill>
                  <a:schemeClr val="bg1"/>
                </a:solidFill>
              </a:defRPr>
            </a:lvl2pPr>
            <a:lvl3pPr marL="0" indent="0" algn="ctr">
              <a:spcBef>
                <a:spcPts val="0"/>
              </a:spcBef>
              <a:spcAft>
                <a:spcPts val="0"/>
              </a:spcAft>
              <a:buFont typeface="Arial" panose="020B0604020202020204" pitchFamily="34" charset="0"/>
              <a:buNone/>
              <a:defRPr sz="1500">
                <a:solidFill>
                  <a:schemeClr val="bg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bg1"/>
                </a:solidFill>
              </a:defRPr>
            </a:lvl4pPr>
            <a:lvl5pPr marL="0" indent="0" algn="ctr">
              <a:spcBef>
                <a:spcPts val="0"/>
              </a:spcBef>
              <a:spcAft>
                <a:spcPts val="0"/>
              </a:spcAft>
              <a:buNone/>
              <a:defRPr sz="1200">
                <a:solidFill>
                  <a:schemeClr val="bg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bg1"/>
                </a:solidFill>
              </a:defRPr>
            </a:lvl6pPr>
            <a:lvl7pPr marL="0" indent="0" algn="ctr">
              <a:spcBef>
                <a:spcPts val="0"/>
              </a:spcBef>
              <a:spcAft>
                <a:spcPts val="0"/>
              </a:spcAft>
              <a:buFont typeface="Arial" panose="020B0604020202020204" pitchFamily="34" charset="0"/>
              <a:buNone/>
              <a:defRPr sz="900">
                <a:solidFill>
                  <a:schemeClr val="bg1"/>
                </a:solidFill>
              </a:defRPr>
            </a:lvl7pPr>
            <a:lvl8pPr marL="0" indent="0" algn="ctr">
              <a:spcBef>
                <a:spcPts val="0"/>
              </a:spcBef>
              <a:spcAft>
                <a:spcPts val="0"/>
              </a:spcAft>
              <a:buFont typeface="Arial" panose="020B0604020202020204" pitchFamily="34" charset="0"/>
              <a:buNone/>
              <a:defRPr sz="825">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5" name="Espace réservé du pied de page 4">
            <a:extLst>
              <a:ext uri="{FF2B5EF4-FFF2-40B4-BE49-F238E27FC236}">
                <a16:creationId xmlns:a16="http://schemas.microsoft.com/office/drawing/2014/main" id="{E1BBDA11-9DED-4659-8FA9-C67418F844A9}"/>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34173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0" y="1071567"/>
            <a:ext cx="3020615" cy="1364456"/>
          </a:xfrm>
          <a:prstGeom prst="rect">
            <a:avLst/>
          </a:prstGeom>
        </p:spPr>
        <p:txBody>
          <a:bodyPr anchor="b">
            <a:normAutofit/>
          </a:bodyPr>
          <a:lstStyle>
            <a:lvl1pPr>
              <a:defRPr sz="2400">
                <a:solidFill>
                  <a:schemeClr val="accent1"/>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1071567"/>
            <a:ext cx="4629150" cy="478948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it-IT"/>
              <a:t>Fare clic per modificare gli stili del testo dello schema</a:t>
            </a:r>
          </a:p>
        </p:txBody>
      </p:sp>
      <p:sp>
        <p:nvSpPr>
          <p:cNvPr id="4" name="Text Placeholder 3"/>
          <p:cNvSpPr>
            <a:spLocks noGrp="1"/>
          </p:cNvSpPr>
          <p:nvPr>
            <p:ph type="body" sz="half" idx="2"/>
          </p:nvPr>
        </p:nvSpPr>
        <p:spPr>
          <a:xfrm>
            <a:off x="629840" y="2436023"/>
            <a:ext cx="3020615" cy="3432965"/>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a:t>Fare clic per modificare gli stili del testo dello schema</a:t>
            </a:r>
          </a:p>
        </p:txBody>
      </p:sp>
    </p:spTree>
    <p:extLst>
      <p:ext uri="{BB962C8B-B14F-4D97-AF65-F5344CB8AC3E}">
        <p14:creationId xmlns:p14="http://schemas.microsoft.com/office/powerpoint/2010/main" val="415313277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Focus_Conseil">
    <p:bg>
      <p:bgPr>
        <a:gradFill>
          <a:gsLst>
            <a:gs pos="0">
              <a:srgbClr val="EA601F"/>
            </a:gs>
            <a:gs pos="50000">
              <a:srgbClr val="FFB71B"/>
            </a:gs>
            <a:gs pos="100000">
              <a:srgbClr val="FCD077"/>
            </a:gs>
          </a:gsLst>
          <a:lin ang="18600000" scaled="0"/>
        </a:gradFill>
        <a:effectLst/>
      </p:bgPr>
    </p:bg>
    <p:spTree>
      <p:nvGrpSpPr>
        <p:cNvPr id="1" name=""/>
        <p:cNvGrpSpPr/>
        <p:nvPr/>
      </p:nvGrpSpPr>
      <p:grpSpPr>
        <a:xfrm>
          <a:off x="0" y="0"/>
          <a:ext cx="0" cy="0"/>
          <a:chOff x="0" y="0"/>
          <a:chExt cx="0" cy="0"/>
        </a:xfrm>
      </p:grpSpPr>
      <p:sp>
        <p:nvSpPr>
          <p:cNvPr id="7" name="Forme libre : forme 6">
            <a:extLst>
              <a:ext uri="{FF2B5EF4-FFF2-40B4-BE49-F238E27FC236}">
                <a16:creationId xmlns:a16="http://schemas.microsoft.com/office/drawing/2014/main" id="{01542703-ABE9-40DE-83C8-E725C1D3D629}"/>
              </a:ext>
            </a:extLst>
          </p:cNvPr>
          <p:cNvSpPr/>
          <p:nvPr userDrawn="1"/>
        </p:nvSpPr>
        <p:spPr>
          <a:xfrm>
            <a:off x="359570" y="476250"/>
            <a:ext cx="8424863" cy="5905500"/>
          </a:xfrm>
          <a:custGeom>
            <a:avLst/>
            <a:gdLst>
              <a:gd name="connsiteX0" fmla="*/ 11233151 w 11233151"/>
              <a:gd name="connsiteY0" fmla="*/ 2342743 h 5905500"/>
              <a:gd name="connsiteX1" fmla="*/ 11231398 w 11233151"/>
              <a:gd name="connsiteY1" fmla="*/ 4118424 h 5905500"/>
              <a:gd name="connsiteX2" fmla="*/ 9421973 w 11233151"/>
              <a:gd name="connsiteY2" fmla="*/ 5905499 h 5905500"/>
              <a:gd name="connsiteX3" fmla="*/ 7680912 w 11233151"/>
              <a:gd name="connsiteY3" fmla="*/ 5903746 h 5905500"/>
              <a:gd name="connsiteX4" fmla="*/ 7659001 w 11233151"/>
              <a:gd name="connsiteY4" fmla="*/ 5903746 h 5905500"/>
              <a:gd name="connsiteX5" fmla="*/ 8370676 w 11233151"/>
              <a:gd name="connsiteY5" fmla="*/ 5189880 h 5905500"/>
              <a:gd name="connsiteX6" fmla="*/ 9431176 w 11233151"/>
              <a:gd name="connsiteY6" fmla="*/ 5191195 h 5905500"/>
              <a:gd name="connsiteX7" fmla="*/ 10520599 w 11233151"/>
              <a:gd name="connsiteY7" fmla="*/ 4108345 h 5905500"/>
              <a:gd name="connsiteX8" fmla="*/ 10521037 w 11233151"/>
              <a:gd name="connsiteY8" fmla="*/ 3053541 h 5905500"/>
              <a:gd name="connsiteX9" fmla="*/ 11233151 w 11233151"/>
              <a:gd name="connsiteY9" fmla="*/ 2342743 h 5905500"/>
              <a:gd name="connsiteX10" fmla="*/ 348228 w 11233151"/>
              <a:gd name="connsiteY10" fmla="*/ 1 h 5905500"/>
              <a:gd name="connsiteX11" fmla="*/ 682974 w 11233151"/>
              <a:gd name="connsiteY11" fmla="*/ 339 h 5905500"/>
              <a:gd name="connsiteX12" fmla="*/ 687187 w 11233151"/>
              <a:gd name="connsiteY12" fmla="*/ 339 h 5905500"/>
              <a:gd name="connsiteX13" fmla="*/ 550356 w 11233151"/>
              <a:gd name="connsiteY13" fmla="*/ 137590 h 5905500"/>
              <a:gd name="connsiteX14" fmla="*/ 346458 w 11233151"/>
              <a:gd name="connsiteY14" fmla="*/ 137338 h 5905500"/>
              <a:gd name="connsiteX15" fmla="*/ 136999 w 11233151"/>
              <a:gd name="connsiteY15" fmla="*/ 345533 h 5905500"/>
              <a:gd name="connsiteX16" fmla="*/ 136915 w 11233151"/>
              <a:gd name="connsiteY16" fmla="*/ 548336 h 5905500"/>
              <a:gd name="connsiteX17" fmla="*/ 0 w 11233151"/>
              <a:gd name="connsiteY17" fmla="*/ 684998 h 5905500"/>
              <a:gd name="connsiteX18" fmla="*/ 337 w 11233151"/>
              <a:gd name="connsiteY18" fmla="*/ 343595 h 5905500"/>
              <a:gd name="connsiteX19" fmla="*/ 348228 w 11233151"/>
              <a:gd name="connsiteY19" fmla="*/ 1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33151" h="5905500">
                <a:moveTo>
                  <a:pt x="11233151" y="2342743"/>
                </a:moveTo>
                <a:lnTo>
                  <a:pt x="11231398" y="4118424"/>
                </a:lnTo>
                <a:cubicBezTo>
                  <a:pt x="11236218" y="5109247"/>
                  <a:pt x="10413235" y="5906814"/>
                  <a:pt x="9421973" y="5905499"/>
                </a:cubicBezTo>
                <a:lnTo>
                  <a:pt x="7680912" y="5903746"/>
                </a:lnTo>
                <a:lnTo>
                  <a:pt x="7659001" y="5903746"/>
                </a:lnTo>
                <a:cubicBezTo>
                  <a:pt x="7659440" y="5511536"/>
                  <a:pt x="7978028" y="5189442"/>
                  <a:pt x="8370676" y="5189880"/>
                </a:cubicBezTo>
                <a:lnTo>
                  <a:pt x="9431176" y="5191195"/>
                </a:lnTo>
                <a:cubicBezTo>
                  <a:pt x="10029351" y="5192071"/>
                  <a:pt x="10531555" y="4706958"/>
                  <a:pt x="10520599" y="4108345"/>
                </a:cubicBezTo>
                <a:lnTo>
                  <a:pt x="10521037" y="3053541"/>
                </a:lnTo>
                <a:cubicBezTo>
                  <a:pt x="10521476" y="2660455"/>
                  <a:pt x="10840065" y="2342304"/>
                  <a:pt x="11233151" y="2342743"/>
                </a:cubicBezTo>
                <a:close/>
                <a:moveTo>
                  <a:pt x="348228" y="1"/>
                </a:moveTo>
                <a:lnTo>
                  <a:pt x="682974" y="339"/>
                </a:lnTo>
                <a:lnTo>
                  <a:pt x="687187" y="339"/>
                </a:lnTo>
                <a:cubicBezTo>
                  <a:pt x="687103" y="75747"/>
                  <a:pt x="625849" y="137675"/>
                  <a:pt x="550356" y="137590"/>
                </a:cubicBezTo>
                <a:lnTo>
                  <a:pt x="346458" y="137338"/>
                </a:lnTo>
                <a:cubicBezTo>
                  <a:pt x="231450" y="137169"/>
                  <a:pt x="134893" y="230440"/>
                  <a:pt x="136999" y="345533"/>
                </a:cubicBezTo>
                <a:lnTo>
                  <a:pt x="136915" y="548336"/>
                </a:lnTo>
                <a:cubicBezTo>
                  <a:pt x="136831" y="623913"/>
                  <a:pt x="75577" y="685082"/>
                  <a:pt x="0" y="684998"/>
                </a:cubicBezTo>
                <a:lnTo>
                  <a:pt x="337" y="343595"/>
                </a:lnTo>
                <a:cubicBezTo>
                  <a:pt x="-590" y="153093"/>
                  <a:pt x="157642" y="-252"/>
                  <a:pt x="348228"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Forme libre : forme 15">
            <a:extLst>
              <a:ext uri="{FF2B5EF4-FFF2-40B4-BE49-F238E27FC236}">
                <a16:creationId xmlns:a16="http://schemas.microsoft.com/office/drawing/2014/main" id="{28F73C60-FA66-4D59-B5F3-E736E33E5445}"/>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6" name="Espace réservé du texte 22">
            <a:extLst>
              <a:ext uri="{FF2B5EF4-FFF2-40B4-BE49-F238E27FC236}">
                <a16:creationId xmlns:a16="http://schemas.microsoft.com/office/drawing/2014/main" id="{BC8D1EBA-6270-40DF-BCC7-744C30189BB9}"/>
              </a:ext>
            </a:extLst>
          </p:cNvPr>
          <p:cNvSpPr>
            <a:spLocks noGrp="1"/>
          </p:cNvSpPr>
          <p:nvPr>
            <p:ph type="body" sz="quarter" idx="16"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bg1"/>
                </a:solidFill>
                <a:latin typeface="+mj-lt"/>
              </a:defRPr>
            </a:lvl1pPr>
            <a:lvl2pPr>
              <a:lnSpc>
                <a:spcPct val="85000"/>
              </a:lnSpc>
              <a:spcBef>
                <a:spcPts val="0"/>
              </a:spcBef>
              <a:spcAft>
                <a:spcPts val="900"/>
              </a:spcAft>
              <a:defRPr sz="4050" cap="all" baseline="0">
                <a:solidFill>
                  <a:schemeClr val="bg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bg1"/>
                </a:solidFill>
              </a:defRPr>
            </a:lvl4pPr>
            <a:lvl5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9F6EB3F5-06CC-463E-A5B3-C41598E7D76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8717338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Conseil">
    <p:bg>
      <p:bgPr>
        <a:solidFill>
          <a:schemeClr val="bg1"/>
        </a:solidFill>
        <a:effectLst/>
      </p:bgPr>
    </p:bg>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7C70283-6800-4B44-9821-57B0F31DC821}"/>
              </a:ext>
            </a:extLst>
          </p:cNvPr>
          <p:cNvSpPr>
            <a:spLocks noGrp="1"/>
          </p:cNvSpPr>
          <p:nvPr>
            <p:ph type="pic" sz="quarter" idx="16"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rgbClr val="EA601F"/>
              </a:gs>
              <a:gs pos="50000">
                <a:srgbClr val="FFB71B"/>
              </a:gs>
              <a:gs pos="100000">
                <a:srgbClr val="FCD077"/>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lvl1pPr>
              <a:defRPr>
                <a:solidFill>
                  <a:schemeClr val="accent3"/>
                </a:solidFill>
              </a:defRPr>
            </a:lvl1pPr>
            <a:lvl5pPr>
              <a:defRPr>
                <a:solidFill>
                  <a:schemeClr val="accent3"/>
                </a:solidFill>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p:nvPr>
        </p:nvSpPr>
        <p:spPr>
          <a:xfrm>
            <a:off x="5544431" y="1884460"/>
            <a:ext cx="3240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36F082A6-88D3-4A83-9363-73C9FD33BF8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084523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ontenu et chiffres clés_Conseil">
    <p:bg>
      <p:bgPr>
        <a:solidFill>
          <a:schemeClr val="bg1"/>
        </a:solidFill>
        <a:effectLst/>
      </p:bgPr>
    </p:bg>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DC96D8D1-4CA1-4C22-B2CA-ED8787D6EA6D}"/>
              </a:ext>
            </a:extLst>
          </p:cNvPr>
          <p:cNvSpPr>
            <a:spLocks noGrp="1"/>
          </p:cNvSpPr>
          <p:nvPr>
            <p:ph type="pic" sz="quarter" idx="16" hasCustomPrompt="1"/>
          </p:nvPr>
        </p:nvSpPr>
        <p:spPr>
          <a:xfrm>
            <a:off x="4147953" y="0"/>
            <a:ext cx="4996048" cy="6858000"/>
          </a:xfrm>
          <a:custGeom>
            <a:avLst/>
            <a:gdLst>
              <a:gd name="connsiteX0" fmla="*/ 4029038 w 6661397"/>
              <a:gd name="connsiteY0" fmla="*/ 0 h 6858000"/>
              <a:gd name="connsiteX1" fmla="*/ 4030183 w 6661397"/>
              <a:gd name="connsiteY1" fmla="*/ 0 h 6858000"/>
              <a:gd name="connsiteX2" fmla="*/ 4253862 w 6661397"/>
              <a:gd name="connsiteY2" fmla="*/ 0 h 6858000"/>
              <a:gd name="connsiteX3" fmla="*/ 6323539 w 6661397"/>
              <a:gd name="connsiteY3" fmla="*/ 0 h 6858000"/>
              <a:gd name="connsiteX4" fmla="*/ 6661397 w 6661397"/>
              <a:gd name="connsiteY4" fmla="*/ 0 h 6858000"/>
              <a:gd name="connsiteX5" fmla="*/ 6661397 w 6661397"/>
              <a:gd name="connsiteY5" fmla="*/ 6858000 h 6858000"/>
              <a:gd name="connsiteX6" fmla="*/ 6661396 w 6661397"/>
              <a:gd name="connsiteY6" fmla="*/ 6858000 h 6858000"/>
              <a:gd name="connsiteX7" fmla="*/ 4029038 w 6661397"/>
              <a:gd name="connsiteY7" fmla="*/ 6857999 h 6858000"/>
              <a:gd name="connsiteX8" fmla="*/ 2297220 w 6661397"/>
              <a:gd name="connsiteY8" fmla="*/ 6857999 h 6858000"/>
              <a:gd name="connsiteX9" fmla="*/ 891672 w 6661397"/>
              <a:gd name="connsiteY9" fmla="*/ 6857999 h 6858000"/>
              <a:gd name="connsiteX10" fmla="*/ 0 w 6661397"/>
              <a:gd name="connsiteY10" fmla="*/ 6857999 h 6858000"/>
              <a:gd name="connsiteX11" fmla="*/ 69592 w 6661397"/>
              <a:gd name="connsiteY11" fmla="*/ 6845980 h 6858000"/>
              <a:gd name="connsiteX12" fmla="*/ 2525911 w 6661397"/>
              <a:gd name="connsiteY12" fmla="*/ 4364909 h 6858000"/>
              <a:gd name="connsiteX13" fmla="*/ 3150897 w 6661397"/>
              <a:gd name="connsiteY13" fmla="*/ 1315171 h 6858000"/>
              <a:gd name="connsiteX14" fmla="*/ 3885088 w 6661397"/>
              <a:gd name="connsiteY14" fmla="*/ 106541 h 6858000"/>
              <a:gd name="connsiteX15" fmla="*/ 4029038 w 6661397"/>
              <a:gd name="connsiteY15"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61397" h="6858000">
                <a:moveTo>
                  <a:pt x="4029038" y="0"/>
                </a:moveTo>
                <a:lnTo>
                  <a:pt x="4030183" y="0"/>
                </a:lnTo>
                <a:lnTo>
                  <a:pt x="4253862" y="0"/>
                </a:lnTo>
                <a:lnTo>
                  <a:pt x="6323539" y="0"/>
                </a:lnTo>
                <a:lnTo>
                  <a:pt x="6661397" y="0"/>
                </a:lnTo>
                <a:lnTo>
                  <a:pt x="6661397" y="6858000"/>
                </a:lnTo>
                <a:lnTo>
                  <a:pt x="6661396" y="6858000"/>
                </a:lnTo>
                <a:lnTo>
                  <a:pt x="4029038" y="6857999"/>
                </a:lnTo>
                <a:lnTo>
                  <a:pt x="2297220" y="6857999"/>
                </a:lnTo>
                <a:lnTo>
                  <a:pt x="891672" y="6857999"/>
                </a:lnTo>
                <a:lnTo>
                  <a:pt x="0" y="6857999"/>
                </a:lnTo>
                <a:lnTo>
                  <a:pt x="69592" y="6845980"/>
                </a:lnTo>
                <a:cubicBezTo>
                  <a:pt x="1277844" y="6585997"/>
                  <a:pt x="2287970" y="5647590"/>
                  <a:pt x="2525911" y="4364909"/>
                </a:cubicBezTo>
                <a:lnTo>
                  <a:pt x="3150897" y="1315171"/>
                </a:lnTo>
                <a:cubicBezTo>
                  <a:pt x="3252744" y="819954"/>
                  <a:pt x="3520885" y="401616"/>
                  <a:pt x="3885088" y="106541"/>
                </a:cubicBezTo>
                <a:lnTo>
                  <a:pt x="4029038" y="842"/>
                </a:lnTo>
                <a:close/>
              </a:path>
            </a:pathLst>
          </a:custGeom>
          <a:gradFill>
            <a:gsLst>
              <a:gs pos="0">
                <a:srgbClr val="EA601F"/>
              </a:gs>
              <a:gs pos="50000">
                <a:srgbClr val="FFB71B"/>
              </a:gs>
              <a:gs pos="100000">
                <a:srgbClr val="FCD077"/>
              </a:gs>
            </a:gsLst>
            <a:lin ang="18600000" scaled="0"/>
          </a:gradFill>
        </p:spPr>
        <p:txBody>
          <a:bodyPr wrap="square" lIns="432000" tIns="432000" rIns="432000" bIns="432000" anchor="t">
            <a:noAutofit/>
          </a:bodyPr>
          <a:lstStyle>
            <a:lvl1pPr algn="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solidFill>
                  <a:schemeClr val="accent3"/>
                </a:solidFill>
              </a:defRPr>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3375">
                <a:solidFill>
                  <a:schemeClr val="bg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bg1"/>
                </a:solidFill>
              </a:defRPr>
            </a:lvl4pPr>
            <a:lvl5pPr marL="0" indent="0" algn="r">
              <a:spcBef>
                <a:spcPts val="0"/>
              </a:spcBef>
              <a:spcAft>
                <a:spcPts val="0"/>
              </a:spcAft>
              <a:buNone/>
              <a:defRPr sz="1050">
                <a:solidFill>
                  <a:schemeClr val="bg1"/>
                </a:solidFill>
              </a:defRPr>
            </a:lvl5pPr>
            <a:lvl6pPr marL="0" indent="0" algn="r">
              <a:spcBef>
                <a:spcPts val="0"/>
              </a:spcBef>
              <a:spcAft>
                <a:spcPts val="0"/>
              </a:spcAft>
              <a:buFont typeface="Arial" panose="020B0604020202020204" pitchFamily="34" charset="0"/>
              <a:buNone/>
              <a:defRPr sz="1050">
                <a:solidFill>
                  <a:schemeClr val="bg1"/>
                </a:solidFill>
              </a:defRPr>
            </a:lvl6pPr>
            <a:lvl7pPr marL="0" indent="0" algn="r">
              <a:spcBef>
                <a:spcPts val="0"/>
              </a:spcBef>
              <a:spcAft>
                <a:spcPts val="0"/>
              </a:spcAft>
              <a:buFont typeface="Arial" panose="020B0604020202020204" pitchFamily="34" charset="0"/>
              <a:buNone/>
              <a:defRPr sz="1050">
                <a:solidFill>
                  <a:schemeClr val="bg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335E3DE4-9683-455E-AFFF-26A2909B6EC0}"/>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8702327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ontenu texte_Consei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EA601F"/>
              </a:gs>
              <a:gs pos="50000">
                <a:srgbClr val="FFB71B"/>
              </a:gs>
              <a:gs pos="100000">
                <a:srgbClr val="FCD077"/>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3"/>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3"/>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3"/>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3"/>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3"/>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3"/>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0" name="Espace réservé du pied de page 4">
            <a:extLst>
              <a:ext uri="{FF2B5EF4-FFF2-40B4-BE49-F238E27FC236}">
                <a16:creationId xmlns:a16="http://schemas.microsoft.com/office/drawing/2014/main" id="{1680FE1D-D7D8-4B1F-A843-EFE2323A245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3429934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ontenu citation_Consei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EA601F"/>
              </a:gs>
              <a:gs pos="50000">
                <a:srgbClr val="FFB71B"/>
              </a:gs>
              <a:gs pos="100000">
                <a:srgbClr val="FCD077"/>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6212073" y="3429001"/>
            <a:ext cx="2572358" cy="2333847"/>
          </a:xfrm>
        </p:spPr>
        <p:txBody>
          <a:bodyPr anchor="b">
            <a:normAutofit/>
          </a:bodyPr>
          <a:lstStyle>
            <a:lvl1pPr marL="0" indent="0" algn="r">
              <a:lnSpc>
                <a:spcPct val="85000"/>
              </a:lnSpc>
              <a:spcBef>
                <a:spcPts val="0"/>
              </a:spcBef>
              <a:spcAft>
                <a:spcPts val="0"/>
              </a:spcAft>
              <a:buFont typeface="Arial" panose="020B0604020202020204" pitchFamily="34" charset="0"/>
              <a:buNone/>
              <a:defRPr sz="3375">
                <a:solidFill>
                  <a:schemeClr val="bg1"/>
                </a:solidFill>
              </a:defRPr>
            </a:lvl1pPr>
            <a:lvl2pPr marL="0" indent="0" algn="r">
              <a:spcBef>
                <a:spcPts val="0"/>
              </a:spcBef>
              <a:spcAft>
                <a:spcPts val="90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14" name="Espace réservé du texte 6">
            <a:extLst>
              <a:ext uri="{FF2B5EF4-FFF2-40B4-BE49-F238E27FC236}">
                <a16:creationId xmlns:a16="http://schemas.microsoft.com/office/drawing/2014/main" id="{EC68DB00-5F06-4647-9793-A673984D8615}"/>
              </a:ext>
            </a:extLst>
          </p:cNvPr>
          <p:cNvSpPr>
            <a:spLocks noGrp="1"/>
          </p:cNvSpPr>
          <p:nvPr>
            <p:ph type="body" sz="quarter" idx="23" hasCustomPrompt="1"/>
          </p:nvPr>
        </p:nvSpPr>
        <p:spPr>
          <a:xfrm>
            <a:off x="1086675" y="2331592"/>
            <a:ext cx="4782498" cy="3302666"/>
          </a:xfrm>
        </p:spPr>
        <p:txBody>
          <a:bodyPr anchor="ctr">
            <a:noAutofit/>
          </a:bodyPr>
          <a:lstStyle>
            <a:lvl1pPr marL="0" indent="0">
              <a:spcBef>
                <a:spcPts val="0"/>
              </a:spcBef>
              <a:spcAft>
                <a:spcPts val="0"/>
              </a:spcAft>
              <a:buFont typeface="Arial" panose="020B0604020202020204" pitchFamily="34" charset="0"/>
              <a:buNone/>
              <a:defRPr lang="fr-FR" sz="2700" kern="1200" dirty="0">
                <a:solidFill>
                  <a:schemeClr val="accent3"/>
                </a:solidFill>
                <a:latin typeface="Avenir Book" panose="02000503020000020003" pitchFamily="2" charset="0"/>
                <a:ea typeface="+mn-ea"/>
                <a:cs typeface="+mn-cs"/>
              </a:defRPr>
            </a:lvl1pPr>
            <a:lvl2pPr marL="0" indent="0">
              <a:spcBef>
                <a:spcPts val="0"/>
              </a:spcBef>
              <a:spcAft>
                <a:spcPts val="0"/>
              </a:spcAft>
              <a:buFont typeface="Arial" panose="020B0604020202020204" pitchFamily="34" charset="0"/>
              <a:buNone/>
              <a:defRPr lang="fr-FR" sz="1800" kern="1200" cap="none"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500" kern="1200" cap="all" baseline="0" dirty="0" smtClean="0">
                <a:solidFill>
                  <a:schemeClr val="accent2"/>
                </a:solidFill>
                <a:latin typeface="+mj-lt"/>
                <a:ea typeface="Avenir Black" panose="020B0803020203020204" pitchFamily="34" charset="0"/>
                <a:cs typeface="+mj-cs"/>
              </a:defRPr>
            </a:lvl3pPr>
            <a:lvl4pPr marL="0" indent="0">
              <a:spcBef>
                <a:spcPts val="0"/>
              </a:spcBef>
              <a:spcAft>
                <a:spcPts val="0"/>
              </a:spcAft>
              <a:buNone/>
              <a:defRPr lang="fr-FR" sz="15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200" kern="1200" cap="all" baseline="0" dirty="0">
                <a:solidFill>
                  <a:schemeClr val="accent2"/>
                </a:solidFill>
                <a:latin typeface="+mj-lt"/>
                <a:ea typeface="Avenir Black" panose="020B0803020203020204" pitchFamily="34" charset="0"/>
                <a:cs typeface="+mj-cs"/>
              </a:defRPr>
            </a:lvl5pPr>
            <a:lvl6pPr>
              <a:spcBef>
                <a:spcPts val="0"/>
              </a:spcBef>
              <a:spcAft>
                <a:spcPts val="0"/>
              </a:spcAft>
              <a:defRPr sz="1200">
                <a:solidFill>
                  <a:schemeClr val="accent2"/>
                </a:solidFill>
                <a:latin typeface="Avenir Black" panose="020B0803020203020204" pitchFamily="34" charset="0"/>
                <a:ea typeface="Avenir Black" panose="020B0803020203020204" pitchFamily="34" charset="0"/>
              </a:defRPr>
            </a:lvl6pPr>
            <a:lvl7pPr>
              <a:spcBef>
                <a:spcPts val="0"/>
              </a:spcBef>
              <a:spcAft>
                <a:spcPts val="0"/>
              </a:spcAft>
              <a:defRPr sz="1050">
                <a:solidFill>
                  <a:schemeClr val="accent2"/>
                </a:solidFill>
              </a:defRPr>
            </a:lvl7pPr>
            <a:lvl8pPr>
              <a:spcBef>
                <a:spcPts val="0"/>
              </a:spcBef>
              <a:spcAft>
                <a:spcPts val="0"/>
              </a:spcAft>
              <a:defRPr sz="1050">
                <a:solidFill>
                  <a:schemeClr val="accent2"/>
                </a:solidFill>
                <a:latin typeface="Avenir Black" panose="020B0803020203020204" pitchFamily="34" charset="0"/>
                <a:ea typeface="Avenir Black" panose="020B0803020203020204" pitchFamily="34" charset="0"/>
              </a:defRPr>
            </a:lvl8pPr>
          </a:lstStyle>
          <a:p>
            <a:pPr lvl="0"/>
            <a:r>
              <a:rPr lang="fr-FR"/>
              <a:t>Citation</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 name="Espace réservé du pied de page 4">
            <a:extLst>
              <a:ext uri="{FF2B5EF4-FFF2-40B4-BE49-F238E27FC236}">
                <a16:creationId xmlns:a16="http://schemas.microsoft.com/office/drawing/2014/main" id="{87448225-FC49-4E05-A2AB-7E09CE914C2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8825904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Références_Conseil">
    <p:bg>
      <p:bgPr>
        <a:solidFill>
          <a:schemeClr val="bg1"/>
        </a:solidFill>
        <a:effectLst/>
      </p:bgPr>
    </p:bg>
    <p:spTree>
      <p:nvGrpSpPr>
        <p:cNvPr id="1" name=""/>
        <p:cNvGrpSpPr/>
        <p:nvPr/>
      </p:nvGrpSpPr>
      <p:grpSpPr>
        <a:xfrm>
          <a:off x="0" y="0"/>
          <a:ext cx="0" cy="0"/>
          <a:chOff x="0" y="0"/>
          <a:chExt cx="0" cy="0"/>
        </a:xfrm>
      </p:grpSpPr>
      <p:sp>
        <p:nvSpPr>
          <p:cNvPr id="37" name="Espace réservé pour une image  36">
            <a:extLst>
              <a:ext uri="{FF2B5EF4-FFF2-40B4-BE49-F238E27FC236}">
                <a16:creationId xmlns:a16="http://schemas.microsoft.com/office/drawing/2014/main" id="{7A4B720D-2E7F-4ABD-8B08-D862D7460344}"/>
              </a:ext>
            </a:extLst>
          </p:cNvPr>
          <p:cNvSpPr>
            <a:spLocks noGrp="1"/>
          </p:cNvSpPr>
          <p:nvPr>
            <p:ph type="pic" sz="quarter" idx="16" hasCustomPrompt="1"/>
          </p:nvPr>
        </p:nvSpPr>
        <p:spPr>
          <a:xfrm>
            <a:off x="3" y="2"/>
            <a:ext cx="9143999" cy="6857998"/>
          </a:xfrm>
          <a:custGeom>
            <a:avLst/>
            <a:gdLst>
              <a:gd name="connsiteX0" fmla="*/ 11525150 w 12191999"/>
              <a:gd name="connsiteY0" fmla="*/ 463254 h 6857998"/>
              <a:gd name="connsiteX1" fmla="*/ 11347150 w 12191999"/>
              <a:gd name="connsiteY1" fmla="*/ 641254 h 6857998"/>
              <a:gd name="connsiteX2" fmla="*/ 11525150 w 12191999"/>
              <a:gd name="connsiteY2" fmla="*/ 819254 h 6857998"/>
              <a:gd name="connsiteX3" fmla="*/ 11703150 w 12191999"/>
              <a:gd name="connsiteY3" fmla="*/ 641254 h 6857998"/>
              <a:gd name="connsiteX4" fmla="*/ 11525150 w 12191999"/>
              <a:gd name="connsiteY4" fmla="*/ 463254 h 6857998"/>
              <a:gd name="connsiteX5" fmla="*/ 11084936 w 12191999"/>
              <a:gd name="connsiteY5" fmla="*/ 463254 h 6857998"/>
              <a:gd name="connsiteX6" fmla="*/ 10906936 w 12191999"/>
              <a:gd name="connsiteY6" fmla="*/ 641254 h 6857998"/>
              <a:gd name="connsiteX7" fmla="*/ 11084936 w 12191999"/>
              <a:gd name="connsiteY7" fmla="*/ 819254 h 6857998"/>
              <a:gd name="connsiteX8" fmla="*/ 11262936 w 12191999"/>
              <a:gd name="connsiteY8" fmla="*/ 641254 h 6857998"/>
              <a:gd name="connsiteX9" fmla="*/ 11084936 w 12191999"/>
              <a:gd name="connsiteY9" fmla="*/ 463254 h 6857998"/>
              <a:gd name="connsiteX10" fmla="*/ 10644723 w 12191999"/>
              <a:gd name="connsiteY10" fmla="*/ 463254 h 6857998"/>
              <a:gd name="connsiteX11" fmla="*/ 10466723 w 12191999"/>
              <a:gd name="connsiteY11" fmla="*/ 641254 h 6857998"/>
              <a:gd name="connsiteX12" fmla="*/ 10644723 w 12191999"/>
              <a:gd name="connsiteY12" fmla="*/ 819254 h 6857998"/>
              <a:gd name="connsiteX13" fmla="*/ 10822723 w 12191999"/>
              <a:gd name="connsiteY13" fmla="*/ 641254 h 6857998"/>
              <a:gd name="connsiteX14" fmla="*/ 10644723 w 12191999"/>
              <a:gd name="connsiteY14" fmla="*/ 463254 h 6857998"/>
              <a:gd name="connsiteX15" fmla="*/ 10204510 w 12191999"/>
              <a:gd name="connsiteY15" fmla="*/ 463254 h 6857998"/>
              <a:gd name="connsiteX16" fmla="*/ 10026510 w 12191999"/>
              <a:gd name="connsiteY16" fmla="*/ 641254 h 6857998"/>
              <a:gd name="connsiteX17" fmla="*/ 10204510 w 12191999"/>
              <a:gd name="connsiteY17" fmla="*/ 819254 h 6857998"/>
              <a:gd name="connsiteX18" fmla="*/ 10382510 w 12191999"/>
              <a:gd name="connsiteY18" fmla="*/ 641254 h 6857998"/>
              <a:gd name="connsiteX19" fmla="*/ 10204510 w 12191999"/>
              <a:gd name="connsiteY19" fmla="*/ 463254 h 6857998"/>
              <a:gd name="connsiteX20" fmla="*/ 12191998 w 12191999"/>
              <a:gd name="connsiteY20" fmla="*/ 0 h 6857998"/>
              <a:gd name="connsiteX21" fmla="*/ 12191998 w 12191999"/>
              <a:gd name="connsiteY21" fmla="*/ 4043198 h 6857998"/>
              <a:gd name="connsiteX22" fmla="*/ 12191999 w 12191999"/>
              <a:gd name="connsiteY22" fmla="*/ 4043198 h 6857998"/>
              <a:gd name="connsiteX23" fmla="*/ 12191999 w 12191999"/>
              <a:gd name="connsiteY23" fmla="*/ 6857998 h 6857998"/>
              <a:gd name="connsiteX24" fmla="*/ 0 w 12191999"/>
              <a:gd name="connsiteY24" fmla="*/ 6857998 h 6857998"/>
              <a:gd name="connsiteX25" fmla="*/ 0 w 12191999"/>
              <a:gd name="connsiteY25" fmla="*/ 5685182 h 6857998"/>
              <a:gd name="connsiteX26" fmla="*/ 154531 w 12191999"/>
              <a:gd name="connsiteY26" fmla="*/ 5596628 h 6857998"/>
              <a:gd name="connsiteX27" fmla="*/ 1669287 w 12191999"/>
              <a:gd name="connsiteY27" fmla="*/ 5435283 h 6857998"/>
              <a:gd name="connsiteX28" fmla="*/ 4706999 w 12191999"/>
              <a:gd name="connsiteY28" fmla="*/ 6263124 h 6857998"/>
              <a:gd name="connsiteX29" fmla="*/ 8670046 w 12191999"/>
              <a:gd name="connsiteY29" fmla="*/ 4006898 h 6857998"/>
              <a:gd name="connsiteX30" fmla="*/ 9490947 w 12191999"/>
              <a:gd name="connsiteY30" fmla="*/ 984830 h 6857998"/>
              <a:gd name="connsiteX31" fmla="*/ 9983867 w 12191999"/>
              <a:gd name="connsiteY31" fmla="*/ 98641 h 6857998"/>
              <a:gd name="connsiteX32" fmla="*/ 10083499 w 12191999"/>
              <a:gd name="connsiteY32"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1999" h="6857998">
                <a:moveTo>
                  <a:pt x="11525150" y="463254"/>
                </a:moveTo>
                <a:cubicBezTo>
                  <a:pt x="11426843" y="463254"/>
                  <a:pt x="11347150" y="542947"/>
                  <a:pt x="11347150" y="641254"/>
                </a:cubicBezTo>
                <a:cubicBezTo>
                  <a:pt x="11347150" y="739561"/>
                  <a:pt x="11426843" y="819254"/>
                  <a:pt x="11525150" y="819254"/>
                </a:cubicBezTo>
                <a:cubicBezTo>
                  <a:pt x="11623457" y="819254"/>
                  <a:pt x="11703150" y="739561"/>
                  <a:pt x="11703150" y="641254"/>
                </a:cubicBezTo>
                <a:cubicBezTo>
                  <a:pt x="11703150" y="542947"/>
                  <a:pt x="11623457" y="463254"/>
                  <a:pt x="11525150" y="463254"/>
                </a:cubicBezTo>
                <a:close/>
                <a:moveTo>
                  <a:pt x="11084936" y="463254"/>
                </a:moveTo>
                <a:cubicBezTo>
                  <a:pt x="10986629" y="463254"/>
                  <a:pt x="10906936" y="542947"/>
                  <a:pt x="10906936" y="641254"/>
                </a:cubicBezTo>
                <a:cubicBezTo>
                  <a:pt x="10906936" y="739561"/>
                  <a:pt x="10986629" y="819254"/>
                  <a:pt x="11084936" y="819254"/>
                </a:cubicBezTo>
                <a:cubicBezTo>
                  <a:pt x="11183243" y="819254"/>
                  <a:pt x="11262936" y="739561"/>
                  <a:pt x="11262936" y="641254"/>
                </a:cubicBezTo>
                <a:cubicBezTo>
                  <a:pt x="11262936" y="542947"/>
                  <a:pt x="11183243" y="463254"/>
                  <a:pt x="11084936" y="463254"/>
                </a:cubicBezTo>
                <a:close/>
                <a:moveTo>
                  <a:pt x="10644723" y="463254"/>
                </a:moveTo>
                <a:cubicBezTo>
                  <a:pt x="10546416" y="463254"/>
                  <a:pt x="10466723" y="542947"/>
                  <a:pt x="10466723" y="641254"/>
                </a:cubicBezTo>
                <a:cubicBezTo>
                  <a:pt x="10466723" y="739561"/>
                  <a:pt x="10546416" y="819254"/>
                  <a:pt x="10644723" y="819254"/>
                </a:cubicBezTo>
                <a:cubicBezTo>
                  <a:pt x="10743030" y="819254"/>
                  <a:pt x="10822723" y="739561"/>
                  <a:pt x="10822723" y="641254"/>
                </a:cubicBezTo>
                <a:cubicBezTo>
                  <a:pt x="10822723" y="542947"/>
                  <a:pt x="10743030" y="463254"/>
                  <a:pt x="10644723" y="463254"/>
                </a:cubicBezTo>
                <a:close/>
                <a:moveTo>
                  <a:pt x="10204510" y="463254"/>
                </a:moveTo>
                <a:cubicBezTo>
                  <a:pt x="10106203" y="463254"/>
                  <a:pt x="10026510" y="542947"/>
                  <a:pt x="10026510" y="641254"/>
                </a:cubicBezTo>
                <a:cubicBezTo>
                  <a:pt x="10026510" y="739561"/>
                  <a:pt x="10106203" y="819254"/>
                  <a:pt x="10204510" y="819254"/>
                </a:cubicBezTo>
                <a:cubicBezTo>
                  <a:pt x="10302817" y="819254"/>
                  <a:pt x="10382510" y="739561"/>
                  <a:pt x="10382510" y="641254"/>
                </a:cubicBezTo>
                <a:cubicBezTo>
                  <a:pt x="10382510" y="542947"/>
                  <a:pt x="10302817" y="463254"/>
                  <a:pt x="10204510" y="463254"/>
                </a:cubicBezTo>
                <a:close/>
                <a:moveTo>
                  <a:pt x="12191998" y="0"/>
                </a:moveTo>
                <a:lnTo>
                  <a:pt x="12191998" y="4043198"/>
                </a:lnTo>
                <a:lnTo>
                  <a:pt x="12191999" y="4043198"/>
                </a:lnTo>
                <a:lnTo>
                  <a:pt x="12191999" y="6857998"/>
                </a:lnTo>
                <a:lnTo>
                  <a:pt x="0" y="6857998"/>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gradFill>
            <a:gsLst>
              <a:gs pos="0">
                <a:srgbClr val="EA601F"/>
              </a:gs>
              <a:gs pos="50000">
                <a:srgbClr val="FFB71B"/>
              </a:gs>
              <a:gs pos="100000">
                <a:srgbClr val="FCD077"/>
              </a:gs>
            </a:gsLst>
            <a:lin ang="18600000" scaled="0"/>
          </a:gradFill>
        </p:spPr>
        <p:txBody>
          <a:bodyPr wrap="square" lIns="648000" tIns="144000" rIns="432000" bIns="648000" anchor="t">
            <a:noAutofit/>
          </a:bodyPr>
          <a:lstStyle>
            <a:lvl1pPr algn="r">
              <a:defRPr>
                <a:solidFill>
                  <a:schemeClr val="bg1"/>
                </a:solidFill>
              </a:defRPr>
            </a:lvl1pPr>
          </a:lstStyle>
          <a:p>
            <a:r>
              <a:rPr lang="fr-FR"/>
              <a:t> </a:t>
            </a:r>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3"/>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10"/>
            <a:ext cx="2006608" cy="5495341"/>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38" name="Espace réservé pour une image  37">
            <a:extLst>
              <a:ext uri="{FF2B5EF4-FFF2-40B4-BE49-F238E27FC236}">
                <a16:creationId xmlns:a16="http://schemas.microsoft.com/office/drawing/2014/main" id="{990B358B-0FAF-428C-A8B3-808A0C2B0F6B}"/>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39" name="Espace réservé pour une image  38">
            <a:extLst>
              <a:ext uri="{FF2B5EF4-FFF2-40B4-BE49-F238E27FC236}">
                <a16:creationId xmlns:a16="http://schemas.microsoft.com/office/drawing/2014/main" id="{2B13864A-2B47-4229-8345-73C10B4F0FD0}"/>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du pied de page 4">
            <a:extLst>
              <a:ext uri="{FF2B5EF4-FFF2-40B4-BE49-F238E27FC236}">
                <a16:creationId xmlns:a16="http://schemas.microsoft.com/office/drawing/2014/main" id="{C612657C-C050-4983-9125-384F252F4DB9}"/>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8857207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Focus_Metier_Conseil">
    <p:spTree>
      <p:nvGrpSpPr>
        <p:cNvPr id="1" name=""/>
        <p:cNvGrpSpPr/>
        <p:nvPr/>
      </p:nvGrpSpPr>
      <p:grpSpPr>
        <a:xfrm>
          <a:off x="0" y="0"/>
          <a:ext cx="0" cy="0"/>
          <a:chOff x="0" y="0"/>
          <a:chExt cx="0" cy="0"/>
        </a:xfrm>
      </p:grpSpPr>
      <p:sp>
        <p:nvSpPr>
          <p:cNvPr id="21" name="Espace réservé pour une image  20">
            <a:extLst>
              <a:ext uri="{FF2B5EF4-FFF2-40B4-BE49-F238E27FC236}">
                <a16:creationId xmlns:a16="http://schemas.microsoft.com/office/drawing/2014/main" id="{E04F9960-D3E8-48FF-BBAB-1EB3579427E4}"/>
              </a:ext>
            </a:extLst>
          </p:cNvPr>
          <p:cNvSpPr>
            <a:spLocks noGrp="1"/>
          </p:cNvSpPr>
          <p:nvPr>
            <p:ph type="pic" sz="quarter" idx="16" hasCustomPrompt="1"/>
          </p:nvPr>
        </p:nvSpPr>
        <p:spPr>
          <a:xfrm>
            <a:off x="3" y="576639"/>
            <a:ext cx="9143998" cy="6281363"/>
          </a:xfrm>
          <a:custGeom>
            <a:avLst/>
            <a:gdLst>
              <a:gd name="connsiteX0" fmla="*/ 12004109 w 12191997"/>
              <a:gd name="connsiteY0" fmla="*/ 5922260 h 6281363"/>
              <a:gd name="connsiteX1" fmla="*/ 11889444 w 12191997"/>
              <a:gd name="connsiteY1" fmla="*/ 5922437 h 6281363"/>
              <a:gd name="connsiteX2" fmla="*/ 11830250 w 12191997"/>
              <a:gd name="connsiteY2" fmla="*/ 5981631 h 6281363"/>
              <a:gd name="connsiteX3" fmla="*/ 11943321 w 12191997"/>
              <a:gd name="connsiteY3" fmla="*/ 5981631 h 6281363"/>
              <a:gd name="connsiteX4" fmla="*/ 11859847 w 12191997"/>
              <a:gd name="connsiteY4" fmla="*/ 6040824 h 6281363"/>
              <a:gd name="connsiteX5" fmla="*/ 11830428 w 12191997"/>
              <a:gd name="connsiteY5" fmla="*/ 6040824 h 6281363"/>
              <a:gd name="connsiteX6" fmla="*/ 11830428 w 12191997"/>
              <a:gd name="connsiteY6" fmla="*/ 6099309 h 6281363"/>
              <a:gd name="connsiteX7" fmla="*/ 11859847 w 12191997"/>
              <a:gd name="connsiteY7" fmla="*/ 6099309 h 6281363"/>
              <a:gd name="connsiteX8" fmla="*/ 12007122 w 12191997"/>
              <a:gd name="connsiteY8" fmla="*/ 5952034 h 6281363"/>
              <a:gd name="connsiteX9" fmla="*/ 12004109 w 12191997"/>
              <a:gd name="connsiteY9" fmla="*/ 5922260 h 6281363"/>
              <a:gd name="connsiteX10" fmla="*/ 11859847 w 12191997"/>
              <a:gd name="connsiteY10" fmla="*/ 5805113 h 6281363"/>
              <a:gd name="connsiteX11" fmla="*/ 11712572 w 12191997"/>
              <a:gd name="connsiteY11" fmla="*/ 5952389 h 6281363"/>
              <a:gd name="connsiteX12" fmla="*/ 11771234 w 12191997"/>
              <a:gd name="connsiteY12" fmla="*/ 6069890 h 6281363"/>
              <a:gd name="connsiteX13" fmla="*/ 11771057 w 12191997"/>
              <a:gd name="connsiteY13" fmla="*/ 5952389 h 6281363"/>
              <a:gd name="connsiteX14" fmla="*/ 11859670 w 12191997"/>
              <a:gd name="connsiteY14" fmla="*/ 5863775 h 6281363"/>
              <a:gd name="connsiteX15" fmla="*/ 11914433 w 12191997"/>
              <a:gd name="connsiteY15" fmla="*/ 5863952 h 6281363"/>
              <a:gd name="connsiteX16" fmla="*/ 11973272 w 12191997"/>
              <a:gd name="connsiteY16" fmla="*/ 5805113 h 6281363"/>
              <a:gd name="connsiteX17" fmla="*/ 11930939 w 12191997"/>
              <a:gd name="connsiteY17" fmla="*/ 8 h 6281363"/>
              <a:gd name="connsiteX18" fmla="*/ 12099227 w 12191997"/>
              <a:gd name="connsiteY18" fmla="*/ 3916 h 6281363"/>
              <a:gd name="connsiteX19" fmla="*/ 12191997 w 12191997"/>
              <a:gd name="connsiteY19" fmla="*/ 10650 h 6281363"/>
              <a:gd name="connsiteX20" fmla="*/ 12191997 w 12191997"/>
              <a:gd name="connsiteY20" fmla="*/ 6281363 h 6281363"/>
              <a:gd name="connsiteX21" fmla="*/ 0 w 12191997"/>
              <a:gd name="connsiteY21" fmla="*/ 6281363 h 6281363"/>
              <a:gd name="connsiteX22" fmla="*/ 0 w 12191997"/>
              <a:gd name="connsiteY22" fmla="*/ 5176632 h 6281363"/>
              <a:gd name="connsiteX23" fmla="*/ 14341 w 12191997"/>
              <a:gd name="connsiteY23" fmla="*/ 5185647 h 6281363"/>
              <a:gd name="connsiteX24" fmla="*/ 6141223 w 12191997"/>
              <a:gd name="connsiteY24" fmla="*/ 4426035 h 6281363"/>
              <a:gd name="connsiteX25" fmla="*/ 9604667 w 12191997"/>
              <a:gd name="connsiteY25" fmla="*/ 965466 h 6281363"/>
              <a:gd name="connsiteX26" fmla="*/ 11930939 w 12191997"/>
              <a:gd name="connsiteY26" fmla="*/ 8 h 628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7" h="6281363">
                <a:moveTo>
                  <a:pt x="12004109" y="5922260"/>
                </a:moveTo>
                <a:lnTo>
                  <a:pt x="11889444" y="5922437"/>
                </a:lnTo>
                <a:cubicBezTo>
                  <a:pt x="11856657" y="5922437"/>
                  <a:pt x="11830250" y="5949021"/>
                  <a:pt x="11830250" y="5981631"/>
                </a:cubicBezTo>
                <a:lnTo>
                  <a:pt x="11943321" y="5981631"/>
                </a:lnTo>
                <a:cubicBezTo>
                  <a:pt x="11931269" y="6016190"/>
                  <a:pt x="11898482" y="6040824"/>
                  <a:pt x="11859847" y="6040824"/>
                </a:cubicBezTo>
                <a:lnTo>
                  <a:pt x="11830428" y="6040824"/>
                </a:lnTo>
                <a:lnTo>
                  <a:pt x="11830428" y="6099309"/>
                </a:lnTo>
                <a:lnTo>
                  <a:pt x="11859847" y="6099309"/>
                </a:lnTo>
                <a:cubicBezTo>
                  <a:pt x="11941194" y="6099309"/>
                  <a:pt x="12007122" y="6033381"/>
                  <a:pt x="12007122" y="5952034"/>
                </a:cubicBezTo>
                <a:cubicBezTo>
                  <a:pt x="12007122" y="5941932"/>
                  <a:pt x="12006059" y="5931830"/>
                  <a:pt x="12004109" y="5922260"/>
                </a:cubicBezTo>
                <a:close/>
                <a:moveTo>
                  <a:pt x="11859847" y="5805113"/>
                </a:moveTo>
                <a:cubicBezTo>
                  <a:pt x="11778500" y="5805113"/>
                  <a:pt x="11712572" y="5871042"/>
                  <a:pt x="11712572" y="5952389"/>
                </a:cubicBezTo>
                <a:cubicBezTo>
                  <a:pt x="11712572" y="6000417"/>
                  <a:pt x="11735611" y="6042951"/>
                  <a:pt x="11771234" y="6069890"/>
                </a:cubicBezTo>
                <a:lnTo>
                  <a:pt x="11771057" y="5952389"/>
                </a:lnTo>
                <a:cubicBezTo>
                  <a:pt x="11771057" y="5903474"/>
                  <a:pt x="11810755" y="5863775"/>
                  <a:pt x="11859670" y="5863775"/>
                </a:cubicBezTo>
                <a:lnTo>
                  <a:pt x="11914433" y="5863952"/>
                </a:lnTo>
                <a:cubicBezTo>
                  <a:pt x="11946865" y="5863952"/>
                  <a:pt x="11973272" y="5837546"/>
                  <a:pt x="11973272" y="5805113"/>
                </a:cubicBezTo>
                <a:close/>
                <a:moveTo>
                  <a:pt x="11930939" y="8"/>
                </a:moveTo>
                <a:cubicBezTo>
                  <a:pt x="11987052" y="-112"/>
                  <a:pt x="12043168" y="1191"/>
                  <a:pt x="12099227" y="3916"/>
                </a:cubicBezTo>
                <a:lnTo>
                  <a:pt x="12191997" y="10650"/>
                </a:lnTo>
                <a:lnTo>
                  <a:pt x="12191997" y="6281363"/>
                </a:lnTo>
                <a:lnTo>
                  <a:pt x="0" y="6281363"/>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gradFill>
            <a:gsLst>
              <a:gs pos="0">
                <a:srgbClr val="EA601F"/>
              </a:gs>
              <a:gs pos="50000">
                <a:srgbClr val="FFB71B"/>
              </a:gs>
              <a:gs pos="100000">
                <a:srgbClr val="FCD077"/>
              </a:gs>
            </a:gsLst>
            <a:lin ang="18600000" scaled="0"/>
          </a:gradFill>
        </p:spPr>
        <p:txBody>
          <a:bodyPr wrap="square" lIns="432000" tIns="432000" rIns="432000" bIns="432000" anchor="ctr">
            <a:noAutofit/>
          </a:bodyPr>
          <a:lstStyle>
            <a:lvl1pPr algn="r">
              <a:defRPr>
                <a:solidFill>
                  <a:schemeClr val="bg1"/>
                </a:solidFill>
              </a:defRPr>
            </a:lvl1pPr>
          </a:lstStyle>
          <a:p>
            <a:r>
              <a:rPr lang="fr-FR"/>
              <a:t> </a:t>
            </a:r>
          </a:p>
        </p:txBody>
      </p:sp>
      <p:sp>
        <p:nvSpPr>
          <p:cNvPr id="27" name="Espace réservé du texte 6">
            <a:extLst>
              <a:ext uri="{FF2B5EF4-FFF2-40B4-BE49-F238E27FC236}">
                <a16:creationId xmlns:a16="http://schemas.microsoft.com/office/drawing/2014/main" id="{72A70AE4-3BA4-4221-A210-4A896BC579AE}"/>
              </a:ext>
            </a:extLst>
          </p:cNvPr>
          <p:cNvSpPr>
            <a:spLocks noGrp="1"/>
          </p:cNvSpPr>
          <p:nvPr>
            <p:ph type="body" sz="quarter" idx="27" hasCustomPrompt="1"/>
          </p:nvPr>
        </p:nvSpPr>
        <p:spPr>
          <a:xfrm>
            <a:off x="2783818" y="3851692"/>
            <a:ext cx="1608345" cy="2429670"/>
          </a:xfrm>
        </p:spPr>
        <p:txBody>
          <a:bodyPr anchor="t">
            <a:noAutofit/>
          </a:bodyPr>
          <a:lstStyle>
            <a:lvl1pPr marL="0" indent="0" algn="l">
              <a:spcBef>
                <a:spcPts val="0"/>
              </a:spcBef>
              <a:spcAft>
                <a:spcPts val="900"/>
              </a:spcAft>
              <a:buFont typeface="Arial" panose="020B0604020202020204" pitchFamily="34" charset="0"/>
              <a:buNone/>
              <a:defRPr lang="fr-FR" sz="1800" kern="1200" cap="none"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spcBef>
                <a:spcPts val="0"/>
              </a:spcBef>
              <a:spcAft>
                <a:spcPts val="0"/>
              </a:spcAft>
              <a:defRPr sz="750" i="0" cap="none" baseline="0">
                <a:solidFill>
                  <a:schemeClr val="tx2"/>
                </a:solidFill>
                <a:latin typeface="+mj-lt"/>
                <a:ea typeface="Avenir Black" panose="020B0803020203020204" pitchFamily="34" charset="0"/>
              </a:defRPr>
            </a:lvl6pPr>
            <a:lvl7pPr>
              <a:spcBef>
                <a:spcPts val="0"/>
              </a:spcBef>
              <a:spcAft>
                <a:spcPts val="0"/>
              </a:spcAft>
              <a:defRPr sz="750" i="0" cap="none" baseline="0">
                <a:solidFill>
                  <a:schemeClr val="tx2"/>
                </a:solidFill>
                <a:latin typeface="+mj-lt"/>
                <a:ea typeface="Avenir Black" panose="020B0803020203020204" pitchFamily="34" charset="0"/>
              </a:defRPr>
            </a:lvl7pPr>
            <a:lvl8pPr>
              <a:spcBef>
                <a:spcPts val="0"/>
              </a:spcBef>
              <a:spcAft>
                <a:spcPts val="0"/>
              </a:spcAft>
              <a:defRPr sz="750" cap="none" baseline="0">
                <a:solidFill>
                  <a:schemeClr val="tx2"/>
                </a:solidFill>
                <a:latin typeface="+mj-lt"/>
                <a:ea typeface="Avenir Black" panose="020B0803020203020204" pitchFamily="34" charset="0"/>
              </a:defRPr>
            </a:lvl8pPr>
            <a:lvl9pPr>
              <a:spcBef>
                <a:spcPts val="0"/>
              </a:spcBef>
              <a:spcAft>
                <a:spcPts val="0"/>
              </a:spcAft>
              <a:defRPr sz="750" cap="none" baseline="0">
                <a:solidFill>
                  <a:schemeClr val="tx2"/>
                </a:solidFill>
                <a:latin typeface="+mj-lt"/>
                <a:ea typeface="Avenir Black" panose="020B0803020203020204" pitchFamily="34" charset="0"/>
              </a:defRPr>
            </a:lvl9pPr>
          </a:lstStyle>
          <a:p>
            <a:pPr lvl="0"/>
            <a:r>
              <a:rPr lang="fr-FR"/>
              <a:t>Expertise</a:t>
            </a:r>
          </a:p>
          <a:p>
            <a:pPr lvl="1"/>
            <a:r>
              <a:rPr lang="fr-FR"/>
              <a:t>#</a:t>
            </a:r>
          </a:p>
          <a:p>
            <a:pPr lvl="1"/>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focus</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Conseil</a:t>
            </a:r>
          </a:p>
        </p:txBody>
      </p:sp>
      <p:cxnSp>
        <p:nvCxnSpPr>
          <p:cNvPr id="17" name="Connecteur droit 16">
            <a:extLst>
              <a:ext uri="{FF2B5EF4-FFF2-40B4-BE49-F238E27FC236}">
                <a16:creationId xmlns:a16="http://schemas.microsoft.com/office/drawing/2014/main" id="{DB589F93-1900-4D4C-AF96-1812486FA933}"/>
              </a:ext>
            </a:extLst>
          </p:cNvPr>
          <p:cNvCxnSpPr>
            <a:cxnSpLocks/>
          </p:cNvCxnSpPr>
          <p:nvPr userDrawn="1"/>
        </p:nvCxnSpPr>
        <p:spPr>
          <a:xfrm>
            <a:off x="990904" y="3620388"/>
            <a:ext cx="334783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3" name="Espace réservé du texte 6">
            <a:extLst>
              <a:ext uri="{FF2B5EF4-FFF2-40B4-BE49-F238E27FC236}">
                <a16:creationId xmlns:a16="http://schemas.microsoft.com/office/drawing/2014/main" id="{B7F25619-24FE-4903-8074-4063E95B62D7}"/>
              </a:ext>
            </a:extLst>
          </p:cNvPr>
          <p:cNvSpPr>
            <a:spLocks noGrp="1"/>
          </p:cNvSpPr>
          <p:nvPr>
            <p:ph type="body" sz="quarter" idx="23" hasCustomPrompt="1"/>
          </p:nvPr>
        </p:nvSpPr>
        <p:spPr>
          <a:xfrm>
            <a:off x="951291"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4" name="Espace réservé du texte 6">
            <a:extLst>
              <a:ext uri="{FF2B5EF4-FFF2-40B4-BE49-F238E27FC236}">
                <a16:creationId xmlns:a16="http://schemas.microsoft.com/office/drawing/2014/main" id="{CF7217C3-5AD9-4CF8-8EAD-2956CF34A12A}"/>
              </a:ext>
            </a:extLst>
          </p:cNvPr>
          <p:cNvSpPr>
            <a:spLocks noGrp="1"/>
          </p:cNvSpPr>
          <p:nvPr>
            <p:ph type="body" sz="quarter" idx="24" hasCustomPrompt="1"/>
          </p:nvPr>
        </p:nvSpPr>
        <p:spPr>
          <a:xfrm>
            <a:off x="3636163"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5" name="Espace réservé du texte 6">
            <a:extLst>
              <a:ext uri="{FF2B5EF4-FFF2-40B4-BE49-F238E27FC236}">
                <a16:creationId xmlns:a16="http://schemas.microsoft.com/office/drawing/2014/main" id="{0ECFD6BB-D2C9-480F-A626-190E1DCB96F6}"/>
              </a:ext>
            </a:extLst>
          </p:cNvPr>
          <p:cNvSpPr>
            <a:spLocks noGrp="1"/>
          </p:cNvSpPr>
          <p:nvPr>
            <p:ph type="body" sz="quarter" idx="25" hasCustomPrompt="1"/>
          </p:nvPr>
        </p:nvSpPr>
        <p:spPr>
          <a:xfrm>
            <a:off x="1846248"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6" name="Espace réservé du texte 6">
            <a:extLst>
              <a:ext uri="{FF2B5EF4-FFF2-40B4-BE49-F238E27FC236}">
                <a16:creationId xmlns:a16="http://schemas.microsoft.com/office/drawing/2014/main" id="{DF221793-DDF5-482C-9EF6-4F1F35CDED06}"/>
              </a:ext>
            </a:extLst>
          </p:cNvPr>
          <p:cNvSpPr>
            <a:spLocks noGrp="1"/>
          </p:cNvSpPr>
          <p:nvPr>
            <p:ph type="body" sz="quarter" idx="26" hasCustomPrompt="1"/>
          </p:nvPr>
        </p:nvSpPr>
        <p:spPr>
          <a:xfrm>
            <a:off x="2741205"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8" name="Espace réservé du texte 6">
            <a:extLst>
              <a:ext uri="{FF2B5EF4-FFF2-40B4-BE49-F238E27FC236}">
                <a16:creationId xmlns:a16="http://schemas.microsoft.com/office/drawing/2014/main" id="{76459349-F1B4-4B6E-8250-0DA21E47674B}"/>
              </a:ext>
            </a:extLst>
          </p:cNvPr>
          <p:cNvSpPr>
            <a:spLocks noGrp="1"/>
          </p:cNvSpPr>
          <p:nvPr>
            <p:ph type="body" sz="quarter" idx="28" hasCustomPrompt="1"/>
          </p:nvPr>
        </p:nvSpPr>
        <p:spPr>
          <a:xfrm>
            <a:off x="756350" y="1815539"/>
            <a:ext cx="388494" cy="232907"/>
          </a:xfrm>
        </p:spPr>
        <p:txBody>
          <a:bodyPr>
            <a:noAutofit/>
          </a:bodyPr>
          <a:lstStyle>
            <a:lvl1pPr marL="0" indent="0" algn="ctr">
              <a:spcBef>
                <a:spcPts val="0"/>
              </a:spcBef>
              <a:spcAft>
                <a:spcPts val="0"/>
              </a:spcAft>
              <a:buFont typeface="Arial" panose="020B0604020202020204" pitchFamily="34" charset="0"/>
              <a:buNone/>
              <a:defRPr lang="fr-FR" sz="1050" kern="1200" cap="none"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29" name="Espace réservé du texte 6">
            <a:extLst>
              <a:ext uri="{FF2B5EF4-FFF2-40B4-BE49-F238E27FC236}">
                <a16:creationId xmlns:a16="http://schemas.microsoft.com/office/drawing/2014/main" id="{F9C34AF7-BB0A-4B27-9739-73FC04EF77BF}"/>
              </a:ext>
            </a:extLst>
          </p:cNvPr>
          <p:cNvSpPr>
            <a:spLocks noGrp="1"/>
          </p:cNvSpPr>
          <p:nvPr>
            <p:ph type="body" sz="quarter" idx="29" hasCustomPrompt="1"/>
          </p:nvPr>
        </p:nvSpPr>
        <p:spPr>
          <a:xfrm>
            <a:off x="951291" y="384923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0" name="Espace réservé du texte 6">
            <a:extLst>
              <a:ext uri="{FF2B5EF4-FFF2-40B4-BE49-F238E27FC236}">
                <a16:creationId xmlns:a16="http://schemas.microsoft.com/office/drawing/2014/main" id="{AB5BB2B6-CC7C-4AA5-A103-598DC56A85CE}"/>
              </a:ext>
            </a:extLst>
          </p:cNvPr>
          <p:cNvSpPr>
            <a:spLocks noGrp="1"/>
          </p:cNvSpPr>
          <p:nvPr>
            <p:ph type="body" sz="quarter" idx="30" hasCustomPrompt="1"/>
          </p:nvPr>
        </p:nvSpPr>
        <p:spPr>
          <a:xfrm>
            <a:off x="1173019" y="429428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1" name="Espace réservé du texte 6">
            <a:extLst>
              <a:ext uri="{FF2B5EF4-FFF2-40B4-BE49-F238E27FC236}">
                <a16:creationId xmlns:a16="http://schemas.microsoft.com/office/drawing/2014/main" id="{477268BB-F4BF-402F-8550-1D7C77F8FE2C}"/>
              </a:ext>
            </a:extLst>
          </p:cNvPr>
          <p:cNvSpPr>
            <a:spLocks noGrp="1"/>
          </p:cNvSpPr>
          <p:nvPr>
            <p:ph type="body" sz="quarter" idx="31" hasCustomPrompt="1"/>
          </p:nvPr>
        </p:nvSpPr>
        <p:spPr>
          <a:xfrm>
            <a:off x="951291" y="544696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2" name="Espace réservé du texte 6">
            <a:extLst>
              <a:ext uri="{FF2B5EF4-FFF2-40B4-BE49-F238E27FC236}">
                <a16:creationId xmlns:a16="http://schemas.microsoft.com/office/drawing/2014/main" id="{5B4CB867-6549-4B29-8537-830CDEBD3D71}"/>
              </a:ext>
            </a:extLst>
          </p:cNvPr>
          <p:cNvSpPr>
            <a:spLocks noGrp="1"/>
          </p:cNvSpPr>
          <p:nvPr>
            <p:ph type="body" sz="quarter" idx="32" hasCustomPrompt="1"/>
          </p:nvPr>
        </p:nvSpPr>
        <p:spPr>
          <a:xfrm>
            <a:off x="1173019" y="589201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9" name="Espace réservé du texte 6">
            <a:extLst>
              <a:ext uri="{FF2B5EF4-FFF2-40B4-BE49-F238E27FC236}">
                <a16:creationId xmlns:a16="http://schemas.microsoft.com/office/drawing/2014/main" id="{B4B90C86-286D-433D-B970-B11A06EBFA49}"/>
              </a:ext>
            </a:extLst>
          </p:cNvPr>
          <p:cNvSpPr>
            <a:spLocks noGrp="1"/>
          </p:cNvSpPr>
          <p:nvPr>
            <p:ph type="body" sz="quarter" idx="33" hasCustomPrompt="1"/>
          </p:nvPr>
        </p:nvSpPr>
        <p:spPr>
          <a:xfrm>
            <a:off x="951291" y="4648727"/>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3"/>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40" name="Espace réservé du texte 6">
            <a:extLst>
              <a:ext uri="{FF2B5EF4-FFF2-40B4-BE49-F238E27FC236}">
                <a16:creationId xmlns:a16="http://schemas.microsoft.com/office/drawing/2014/main" id="{12472E5F-A487-4930-830B-60156B34BACF}"/>
              </a:ext>
            </a:extLst>
          </p:cNvPr>
          <p:cNvSpPr>
            <a:spLocks noGrp="1"/>
          </p:cNvSpPr>
          <p:nvPr>
            <p:ph type="body" sz="quarter" idx="34" hasCustomPrompt="1"/>
          </p:nvPr>
        </p:nvSpPr>
        <p:spPr>
          <a:xfrm>
            <a:off x="1173019" y="5093776"/>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41" name="Espace réservé du texte 11">
            <a:extLst>
              <a:ext uri="{FF2B5EF4-FFF2-40B4-BE49-F238E27FC236}">
                <a16:creationId xmlns:a16="http://schemas.microsoft.com/office/drawing/2014/main" id="{60165284-E86A-4925-857A-818DFC7C481C}"/>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0" name="Graphique 18">
            <a:extLst>
              <a:ext uri="{FF2B5EF4-FFF2-40B4-BE49-F238E27FC236}">
                <a16:creationId xmlns:a16="http://schemas.microsoft.com/office/drawing/2014/main" id="{92E2ECAE-7E2F-4B4D-B8F8-B0D92CE0E28E}"/>
              </a:ext>
            </a:extLst>
          </p:cNvPr>
          <p:cNvSpPr>
            <a:spLocks noChangeAspect="1"/>
          </p:cNvSpPr>
          <p:nvPr userDrawn="1"/>
        </p:nvSpPr>
        <p:spPr>
          <a:xfrm>
            <a:off x="887237" y="1524280"/>
            <a:ext cx="126332" cy="217088"/>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FFB71B"/>
          </a:solidFill>
          <a:ln w="9525" cap="flat">
            <a:noFill/>
            <a:prstDash val="solid"/>
            <a:miter/>
          </a:ln>
        </p:spPr>
        <p:txBody>
          <a:bodyPr rtlCol="0" anchor="ctr"/>
          <a:lstStyle/>
          <a:p>
            <a:endParaRPr lang="fr-FR" sz="1013">
              <a:solidFill>
                <a:srgbClr val="FFB71B"/>
              </a:solidFill>
            </a:endParaRPr>
          </a:p>
        </p:txBody>
      </p:sp>
      <p:grpSp>
        <p:nvGrpSpPr>
          <p:cNvPr id="22" name="Graphique 48">
            <a:extLst>
              <a:ext uri="{FF2B5EF4-FFF2-40B4-BE49-F238E27FC236}">
                <a16:creationId xmlns:a16="http://schemas.microsoft.com/office/drawing/2014/main" id="{11B9FDC7-CEE0-4715-914A-F6A0413D9CF6}"/>
              </a:ext>
            </a:extLst>
          </p:cNvPr>
          <p:cNvGrpSpPr>
            <a:grpSpLocks noChangeAspect="1"/>
          </p:cNvGrpSpPr>
          <p:nvPr userDrawn="1"/>
        </p:nvGrpSpPr>
        <p:grpSpPr>
          <a:xfrm>
            <a:off x="321099" y="1578643"/>
            <a:ext cx="432528" cy="407178"/>
            <a:chOff x="1844040" y="875859"/>
            <a:chExt cx="3600450" cy="2542074"/>
          </a:xfrm>
          <a:solidFill>
            <a:srgbClr val="FFB71B"/>
          </a:solidFill>
        </p:grpSpPr>
        <p:sp>
          <p:nvSpPr>
            <p:cNvPr id="33" name="Forme libre : forme 32">
              <a:extLst>
                <a:ext uri="{FF2B5EF4-FFF2-40B4-BE49-F238E27FC236}">
                  <a16:creationId xmlns:a16="http://schemas.microsoft.com/office/drawing/2014/main" id="{232D383B-36C9-499A-9151-759795F83D43}"/>
                </a:ext>
              </a:extLst>
            </p:cNvPr>
            <p:cNvSpPr/>
            <p:nvPr/>
          </p:nvSpPr>
          <p:spPr>
            <a:xfrm rot="-4049974">
              <a:off x="3283019" y="1787624"/>
              <a:ext cx="714393" cy="714393"/>
            </a:xfrm>
            <a:custGeom>
              <a:avLst/>
              <a:gdLst>
                <a:gd name="connsiteX0" fmla="*/ 714393 w 714393"/>
                <a:gd name="connsiteY0" fmla="*/ 357197 h 714393"/>
                <a:gd name="connsiteX1" fmla="*/ 357197 w 714393"/>
                <a:gd name="connsiteY1" fmla="*/ 714393 h 714393"/>
                <a:gd name="connsiteX2" fmla="*/ 0 w 714393"/>
                <a:gd name="connsiteY2" fmla="*/ 357197 h 714393"/>
                <a:gd name="connsiteX3" fmla="*/ 357197 w 714393"/>
                <a:gd name="connsiteY3" fmla="*/ 0 h 714393"/>
                <a:gd name="connsiteX4" fmla="*/ 714393 w 714393"/>
                <a:gd name="connsiteY4" fmla="*/ 357197 h 714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4393" h="714393">
                  <a:moveTo>
                    <a:pt x="714393" y="357197"/>
                  </a:moveTo>
                  <a:cubicBezTo>
                    <a:pt x="714393" y="554471"/>
                    <a:pt x="554471" y="714393"/>
                    <a:pt x="357197" y="714393"/>
                  </a:cubicBezTo>
                  <a:cubicBezTo>
                    <a:pt x="159922" y="714393"/>
                    <a:pt x="0" y="554471"/>
                    <a:pt x="0" y="357197"/>
                  </a:cubicBezTo>
                  <a:cubicBezTo>
                    <a:pt x="0" y="159922"/>
                    <a:pt x="159922" y="0"/>
                    <a:pt x="357197" y="0"/>
                  </a:cubicBezTo>
                  <a:cubicBezTo>
                    <a:pt x="554471" y="0"/>
                    <a:pt x="714393" y="159922"/>
                    <a:pt x="714393" y="357197"/>
                  </a:cubicBezTo>
                  <a:close/>
                </a:path>
              </a:pathLst>
            </a:custGeom>
            <a:grpFill/>
            <a:ln w="9525" cap="flat">
              <a:noFill/>
              <a:prstDash val="solid"/>
              <a:miter/>
            </a:ln>
          </p:spPr>
          <p:txBody>
            <a:bodyPr rtlCol="0" anchor="ctr"/>
            <a:lstStyle/>
            <a:p>
              <a:endParaRPr lang="fr-FR" sz="1013">
                <a:solidFill>
                  <a:srgbClr val="FFB71B"/>
                </a:solidFill>
              </a:endParaRPr>
            </a:p>
          </p:txBody>
        </p:sp>
        <p:sp>
          <p:nvSpPr>
            <p:cNvPr id="35" name="Forme libre : forme 34">
              <a:extLst>
                <a:ext uri="{FF2B5EF4-FFF2-40B4-BE49-F238E27FC236}">
                  <a16:creationId xmlns:a16="http://schemas.microsoft.com/office/drawing/2014/main" id="{27753701-1EC8-4497-8DDC-51847281A2AD}"/>
                </a:ext>
              </a:extLst>
            </p:cNvPr>
            <p:cNvSpPr/>
            <p:nvPr/>
          </p:nvSpPr>
          <p:spPr>
            <a:xfrm>
              <a:off x="1844040" y="875859"/>
              <a:ext cx="3600450" cy="2542074"/>
            </a:xfrm>
            <a:custGeom>
              <a:avLst/>
              <a:gdLst>
                <a:gd name="connsiteX0" fmla="*/ 3600450 w 3600450"/>
                <a:gd name="connsiteY0" fmla="*/ 1270561 h 2542074"/>
                <a:gd name="connsiteX1" fmla="*/ 3589020 w 3600450"/>
                <a:gd name="connsiteY1" fmla="*/ 1259131 h 2542074"/>
                <a:gd name="connsiteX2" fmla="*/ 2710815 w 3600450"/>
                <a:gd name="connsiteY2" fmla="*/ 380926 h 2542074"/>
                <a:gd name="connsiteX3" fmla="*/ 896303 w 3600450"/>
                <a:gd name="connsiteY3" fmla="*/ 371401 h 2542074"/>
                <a:gd name="connsiteX4" fmla="*/ 0 w 3600450"/>
                <a:gd name="connsiteY4" fmla="*/ 1267703 h 2542074"/>
                <a:gd name="connsiteX5" fmla="*/ 0 w 3600450"/>
                <a:gd name="connsiteY5" fmla="*/ 1267703 h 2542074"/>
                <a:gd name="connsiteX6" fmla="*/ 1905 w 3600450"/>
                <a:gd name="connsiteY6" fmla="*/ 1269608 h 2542074"/>
                <a:gd name="connsiteX7" fmla="*/ 0 w 3600450"/>
                <a:gd name="connsiteY7" fmla="*/ 1271513 h 2542074"/>
                <a:gd name="connsiteX8" fmla="*/ 11430 w 3600450"/>
                <a:gd name="connsiteY8" fmla="*/ 1282943 h 2542074"/>
                <a:gd name="connsiteX9" fmla="*/ 889635 w 3600450"/>
                <a:gd name="connsiteY9" fmla="*/ 2161148 h 2542074"/>
                <a:gd name="connsiteX10" fmla="*/ 2704148 w 3600450"/>
                <a:gd name="connsiteY10" fmla="*/ 2170673 h 2542074"/>
                <a:gd name="connsiteX11" fmla="*/ 3600450 w 3600450"/>
                <a:gd name="connsiteY11" fmla="*/ 1274371 h 2542074"/>
                <a:gd name="connsiteX12" fmla="*/ 3600450 w 3600450"/>
                <a:gd name="connsiteY12" fmla="*/ 1274371 h 2542074"/>
                <a:gd name="connsiteX13" fmla="*/ 3598545 w 3600450"/>
                <a:gd name="connsiteY13" fmla="*/ 1272466 h 2542074"/>
                <a:gd name="connsiteX14" fmla="*/ 3600450 w 3600450"/>
                <a:gd name="connsiteY14" fmla="*/ 1270561 h 2542074"/>
                <a:gd name="connsiteX15" fmla="*/ 2350770 w 3600450"/>
                <a:gd name="connsiteY15" fmla="*/ 1805866 h 2542074"/>
                <a:gd name="connsiteX16" fmla="*/ 1254443 w 3600450"/>
                <a:gd name="connsiteY16" fmla="*/ 1803961 h 2542074"/>
                <a:gd name="connsiteX17" fmla="*/ 719138 w 3600450"/>
                <a:gd name="connsiteY17" fmla="*/ 1268656 h 2542074"/>
                <a:gd name="connsiteX18" fmla="*/ 718185 w 3600450"/>
                <a:gd name="connsiteY18" fmla="*/ 1267703 h 2542074"/>
                <a:gd name="connsiteX19" fmla="*/ 718185 w 3600450"/>
                <a:gd name="connsiteY19" fmla="*/ 1267703 h 2542074"/>
                <a:gd name="connsiteX20" fmla="*/ 1249680 w 3600450"/>
                <a:gd name="connsiteY20" fmla="*/ 735256 h 2542074"/>
                <a:gd name="connsiteX21" fmla="*/ 2346008 w 3600450"/>
                <a:gd name="connsiteY21" fmla="*/ 737161 h 2542074"/>
                <a:gd name="connsiteX22" fmla="*/ 2881313 w 3600450"/>
                <a:gd name="connsiteY22" fmla="*/ 1272466 h 2542074"/>
                <a:gd name="connsiteX23" fmla="*/ 2882265 w 3600450"/>
                <a:gd name="connsiteY23" fmla="*/ 1273418 h 2542074"/>
                <a:gd name="connsiteX24" fmla="*/ 2882265 w 3600450"/>
                <a:gd name="connsiteY24" fmla="*/ 1273418 h 2542074"/>
                <a:gd name="connsiteX25" fmla="*/ 2350770 w 3600450"/>
                <a:gd name="connsiteY25" fmla="*/ 1805866 h 25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00450" h="2542074">
                  <a:moveTo>
                    <a:pt x="3600450" y="1270561"/>
                  </a:moveTo>
                  <a:lnTo>
                    <a:pt x="3589020" y="1259131"/>
                  </a:lnTo>
                  <a:lnTo>
                    <a:pt x="2710815" y="380926"/>
                  </a:lnTo>
                  <a:cubicBezTo>
                    <a:pt x="2210753" y="-119137"/>
                    <a:pt x="1393508" y="-131519"/>
                    <a:pt x="896303" y="371401"/>
                  </a:cubicBezTo>
                  <a:lnTo>
                    <a:pt x="0" y="1267703"/>
                  </a:lnTo>
                  <a:lnTo>
                    <a:pt x="0" y="1267703"/>
                  </a:lnTo>
                  <a:cubicBezTo>
                    <a:pt x="953" y="1268656"/>
                    <a:pt x="953" y="1268656"/>
                    <a:pt x="1905" y="1269608"/>
                  </a:cubicBezTo>
                  <a:cubicBezTo>
                    <a:pt x="953" y="1270561"/>
                    <a:pt x="953" y="1270561"/>
                    <a:pt x="0" y="1271513"/>
                  </a:cubicBezTo>
                  <a:lnTo>
                    <a:pt x="11430" y="1282943"/>
                  </a:lnTo>
                  <a:lnTo>
                    <a:pt x="889635" y="2161148"/>
                  </a:lnTo>
                  <a:cubicBezTo>
                    <a:pt x="1389698" y="2661211"/>
                    <a:pt x="2206943" y="2673594"/>
                    <a:pt x="2704148" y="2170673"/>
                  </a:cubicBezTo>
                  <a:lnTo>
                    <a:pt x="3600450" y="1274371"/>
                  </a:lnTo>
                  <a:lnTo>
                    <a:pt x="3600450" y="1274371"/>
                  </a:lnTo>
                  <a:cubicBezTo>
                    <a:pt x="3599498" y="1273418"/>
                    <a:pt x="3599498" y="1273418"/>
                    <a:pt x="3598545" y="1272466"/>
                  </a:cubicBezTo>
                  <a:cubicBezTo>
                    <a:pt x="3599498" y="1271513"/>
                    <a:pt x="3600450" y="1270561"/>
                    <a:pt x="3600450" y="1270561"/>
                  </a:cubicBezTo>
                  <a:close/>
                  <a:moveTo>
                    <a:pt x="2350770" y="1805866"/>
                  </a:moveTo>
                  <a:cubicBezTo>
                    <a:pt x="2054543" y="2113523"/>
                    <a:pt x="1556385" y="2105903"/>
                    <a:pt x="1254443" y="1803961"/>
                  </a:cubicBezTo>
                  <a:lnTo>
                    <a:pt x="719138" y="1268656"/>
                  </a:lnTo>
                  <a:cubicBezTo>
                    <a:pt x="719138" y="1268656"/>
                    <a:pt x="718185" y="1267703"/>
                    <a:pt x="718185" y="1267703"/>
                  </a:cubicBezTo>
                  <a:cubicBezTo>
                    <a:pt x="718185" y="1267703"/>
                    <a:pt x="718185" y="1267703"/>
                    <a:pt x="718185" y="1267703"/>
                  </a:cubicBezTo>
                  <a:lnTo>
                    <a:pt x="1249680" y="735256"/>
                  </a:lnTo>
                  <a:cubicBezTo>
                    <a:pt x="1545908" y="427598"/>
                    <a:pt x="2044065" y="435218"/>
                    <a:pt x="2346008" y="737161"/>
                  </a:cubicBezTo>
                  <a:lnTo>
                    <a:pt x="2881313" y="1272466"/>
                  </a:lnTo>
                  <a:cubicBezTo>
                    <a:pt x="2881313" y="1272466"/>
                    <a:pt x="2882265" y="1273418"/>
                    <a:pt x="2882265" y="1273418"/>
                  </a:cubicBezTo>
                  <a:cubicBezTo>
                    <a:pt x="2882265" y="1273418"/>
                    <a:pt x="2882265" y="1273418"/>
                    <a:pt x="2882265" y="1273418"/>
                  </a:cubicBezTo>
                  <a:lnTo>
                    <a:pt x="2350770" y="1805866"/>
                  </a:lnTo>
                  <a:close/>
                </a:path>
              </a:pathLst>
            </a:custGeom>
            <a:grpFill/>
            <a:ln w="9525" cap="flat">
              <a:noFill/>
              <a:prstDash val="solid"/>
              <a:miter/>
            </a:ln>
          </p:spPr>
          <p:txBody>
            <a:bodyPr rtlCol="0" anchor="ctr"/>
            <a:lstStyle/>
            <a:p>
              <a:endParaRPr lang="fr-FR" sz="1013">
                <a:solidFill>
                  <a:srgbClr val="FFB71B"/>
                </a:solidFill>
              </a:endParaRPr>
            </a:p>
          </p:txBody>
        </p:sp>
      </p:grpSp>
      <p:sp>
        <p:nvSpPr>
          <p:cNvPr id="36" name="ZoneTexte 35">
            <a:extLst>
              <a:ext uri="{FF2B5EF4-FFF2-40B4-BE49-F238E27FC236}">
                <a16:creationId xmlns:a16="http://schemas.microsoft.com/office/drawing/2014/main" id="{241296F8-7275-43E5-99D0-F384498051FB}"/>
              </a:ext>
            </a:extLst>
          </p:cNvPr>
          <p:cNvSpPr txBox="1"/>
          <p:nvPr userDrawn="1"/>
        </p:nvSpPr>
        <p:spPr>
          <a:xfrm>
            <a:off x="1286367" y="1639750"/>
            <a:ext cx="2603978" cy="323165"/>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fr-FR" sz="1050" b="0" i="0" u="none" strike="noStrike" kern="1200" cap="none" spc="0" normalizeH="0" baseline="0" noProof="0">
                <a:ln>
                  <a:noFill/>
                </a:ln>
                <a:solidFill>
                  <a:schemeClr val="accent3"/>
                </a:solidFill>
                <a:effectLst/>
                <a:uLnTx/>
                <a:uFillTx/>
                <a:latin typeface="Avenir Black" panose="020B0803020203020204" pitchFamily="34" charset="0"/>
                <a:ea typeface="Avenir Black" panose="020B0803020203020204" pitchFamily="34" charset="0"/>
                <a:cs typeface="+mn-cs"/>
              </a:rPr>
              <a:t>Définir</a:t>
            </a:r>
            <a:r>
              <a:rPr kumimoji="0" lang="fr-FR" sz="1050" b="0" i="0" u="none" strike="noStrike" kern="1200" cap="none" spc="0" normalizeH="0" baseline="0" noProof="0">
                <a:ln>
                  <a:noFill/>
                </a:ln>
                <a:solidFill>
                  <a:srgbClr val="21AD81"/>
                </a:solidFill>
                <a:effectLst/>
                <a:uLnTx/>
                <a:uFillTx/>
                <a:latin typeface="Avenir Black" panose="020B0803020203020204" pitchFamily="34" charset="0"/>
                <a:ea typeface="Avenir Black" panose="020B0803020203020204" pitchFamily="34" charset="0"/>
                <a:cs typeface="+mn-cs"/>
              </a:rPr>
              <a:t> </a:t>
            </a:r>
            <a:r>
              <a:rPr lang="fr-FR" sz="1050" b="0" kern="1200" cap="none" baseline="0" noProof="0">
                <a:solidFill>
                  <a:schemeClr val="tx1"/>
                </a:solidFill>
                <a:latin typeface="+mj-lt"/>
                <a:ea typeface="Avenir Black" panose="020B0803020203020204" pitchFamily="34" charset="0"/>
                <a:cs typeface="+mj-cs"/>
              </a:rPr>
              <a:t>les stratégies, les feuilles de route </a:t>
            </a:r>
            <a:br>
              <a:rPr lang="fr-FR" sz="1050" b="0" kern="1200" cap="none" baseline="0" noProof="0">
                <a:solidFill>
                  <a:schemeClr val="tx1"/>
                </a:solidFill>
                <a:latin typeface="+mj-lt"/>
                <a:ea typeface="Avenir Black" panose="020B0803020203020204" pitchFamily="34" charset="0"/>
                <a:cs typeface="+mj-cs"/>
              </a:rPr>
            </a:br>
            <a:r>
              <a:rPr lang="fr-FR" sz="1050" b="0" kern="1200" cap="none" baseline="0" noProof="0">
                <a:solidFill>
                  <a:schemeClr val="tx1"/>
                </a:solidFill>
                <a:latin typeface="+mj-lt"/>
                <a:ea typeface="Avenir Black" panose="020B0803020203020204" pitchFamily="34" charset="0"/>
                <a:cs typeface="+mj-cs"/>
              </a:rPr>
              <a:t>et leur déploiement</a:t>
            </a:r>
          </a:p>
        </p:txBody>
      </p:sp>
      <p:sp>
        <p:nvSpPr>
          <p:cNvPr id="34" name="Espace réservé du pied de page 4">
            <a:extLst>
              <a:ext uri="{FF2B5EF4-FFF2-40B4-BE49-F238E27FC236}">
                <a16:creationId xmlns:a16="http://schemas.microsoft.com/office/drawing/2014/main" id="{B2297280-788B-4AA9-99B5-6EDBF9CF0EC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3603053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Catchphrase_Accompagnement_opérationnel">
    <p:bg>
      <p:bgPr>
        <a:gradFill>
          <a:gsLst>
            <a:gs pos="0">
              <a:srgbClr val="CD2323"/>
            </a:gs>
            <a:gs pos="50000">
              <a:srgbClr val="F45151"/>
            </a:gs>
            <a:gs pos="100000">
              <a:srgbClr val="FC8E86"/>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5" name="Rectangle 4">
            <a:extLst>
              <a:ext uri="{FF2B5EF4-FFF2-40B4-BE49-F238E27FC236}">
                <a16:creationId xmlns:a16="http://schemas.microsoft.com/office/drawing/2014/main" id="{84E4EF04-C348-46DA-91F8-5212800AA9DC}"/>
              </a:ext>
            </a:extLst>
          </p:cNvPr>
          <p:cNvSpPr/>
          <p:nvPr userDrawn="1"/>
        </p:nvSpPr>
        <p:spPr>
          <a:xfrm>
            <a:off x="452674" y="541513"/>
            <a:ext cx="8238653" cy="5774974"/>
          </a:xfrm>
          <a:prstGeom prst="rect">
            <a:avLst/>
          </a:prstGeom>
          <a:gradFill>
            <a:gsLst>
              <a:gs pos="0">
                <a:srgbClr val="CD2323"/>
              </a:gs>
              <a:gs pos="50000">
                <a:srgbClr val="F45151"/>
              </a:gs>
              <a:gs pos="100000">
                <a:srgbClr val="FC8E86"/>
              </a:gs>
            </a:gsLst>
            <a:lin ang="18600000" scaled="0"/>
          </a:gra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6" name="Espace réservé du texte 11">
            <a:extLst>
              <a:ext uri="{FF2B5EF4-FFF2-40B4-BE49-F238E27FC236}">
                <a16:creationId xmlns:a16="http://schemas.microsoft.com/office/drawing/2014/main" id="{9D4EC574-878F-4E6F-B705-C18CE84B5DA7}"/>
              </a:ext>
            </a:extLst>
          </p:cNvPr>
          <p:cNvSpPr>
            <a:spLocks noGrp="1"/>
          </p:cNvSpPr>
          <p:nvPr>
            <p:ph type="body" sz="quarter" idx="15"/>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bg1"/>
                </a:solidFill>
              </a:defRPr>
            </a:lvl1pPr>
            <a:lvl2pPr marL="0" indent="0" algn="ctr">
              <a:spcBef>
                <a:spcPts val="0"/>
              </a:spcBef>
              <a:spcAft>
                <a:spcPts val="900"/>
              </a:spcAft>
              <a:buFont typeface="Arial" panose="020B0604020202020204" pitchFamily="34" charset="0"/>
              <a:buNone/>
              <a:defRPr sz="1800">
                <a:solidFill>
                  <a:schemeClr val="bg1"/>
                </a:solidFill>
              </a:defRPr>
            </a:lvl2pPr>
            <a:lvl3pPr marL="0" indent="0" algn="ctr">
              <a:spcBef>
                <a:spcPts val="0"/>
              </a:spcBef>
              <a:spcAft>
                <a:spcPts val="0"/>
              </a:spcAft>
              <a:buFont typeface="Arial" panose="020B0604020202020204" pitchFamily="34" charset="0"/>
              <a:buNone/>
              <a:defRPr sz="1500">
                <a:solidFill>
                  <a:schemeClr val="bg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bg1"/>
                </a:solidFill>
              </a:defRPr>
            </a:lvl4pPr>
            <a:lvl5pPr marL="0" indent="0" algn="ctr">
              <a:spcBef>
                <a:spcPts val="0"/>
              </a:spcBef>
              <a:spcAft>
                <a:spcPts val="0"/>
              </a:spcAft>
              <a:buNone/>
              <a:defRPr sz="1200">
                <a:solidFill>
                  <a:schemeClr val="bg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bg1"/>
                </a:solidFill>
              </a:defRPr>
            </a:lvl6pPr>
            <a:lvl7pPr marL="0" indent="0" algn="ctr">
              <a:spcBef>
                <a:spcPts val="0"/>
              </a:spcBef>
              <a:spcAft>
                <a:spcPts val="0"/>
              </a:spcAft>
              <a:buFont typeface="Arial" panose="020B0604020202020204" pitchFamily="34" charset="0"/>
              <a:buNone/>
              <a:defRPr sz="900">
                <a:solidFill>
                  <a:schemeClr val="bg1"/>
                </a:solidFill>
              </a:defRPr>
            </a:lvl7pPr>
            <a:lvl8pPr marL="0" indent="0" algn="ctr">
              <a:spcBef>
                <a:spcPts val="0"/>
              </a:spcBef>
              <a:spcAft>
                <a:spcPts val="0"/>
              </a:spcAft>
              <a:buFont typeface="Arial" panose="020B0604020202020204" pitchFamily="34" charset="0"/>
              <a:buNone/>
              <a:defRPr sz="825">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7" name="Espace réservé du pied de page 4">
            <a:extLst>
              <a:ext uri="{FF2B5EF4-FFF2-40B4-BE49-F238E27FC236}">
                <a16:creationId xmlns:a16="http://schemas.microsoft.com/office/drawing/2014/main" id="{550914CE-74C2-4AED-8900-23840DC3FF8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707241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Focus_Accompagnement_opérationnel">
    <p:bg>
      <p:bgPr>
        <a:gradFill>
          <a:gsLst>
            <a:gs pos="0">
              <a:srgbClr val="CD2323"/>
            </a:gs>
            <a:gs pos="50000">
              <a:srgbClr val="F45151"/>
            </a:gs>
            <a:gs pos="100000">
              <a:srgbClr val="FC8E86"/>
            </a:gs>
          </a:gsLst>
          <a:lin ang="18600000" scaled="0"/>
        </a:gradFill>
        <a:effectLst/>
      </p:bgPr>
    </p:bg>
    <p:spTree>
      <p:nvGrpSpPr>
        <p:cNvPr id="1" name=""/>
        <p:cNvGrpSpPr/>
        <p:nvPr/>
      </p:nvGrpSpPr>
      <p:grpSpPr>
        <a:xfrm>
          <a:off x="0" y="0"/>
          <a:ext cx="0" cy="0"/>
          <a:chOff x="0" y="0"/>
          <a:chExt cx="0" cy="0"/>
        </a:xfrm>
      </p:grpSpPr>
      <p:sp>
        <p:nvSpPr>
          <p:cNvPr id="7" name="Forme libre : forme 6">
            <a:extLst>
              <a:ext uri="{FF2B5EF4-FFF2-40B4-BE49-F238E27FC236}">
                <a16:creationId xmlns:a16="http://schemas.microsoft.com/office/drawing/2014/main" id="{FAAF6D76-387C-4BCC-84FE-60512245EC58}"/>
              </a:ext>
            </a:extLst>
          </p:cNvPr>
          <p:cNvSpPr/>
          <p:nvPr userDrawn="1"/>
        </p:nvSpPr>
        <p:spPr>
          <a:xfrm>
            <a:off x="359570" y="476250"/>
            <a:ext cx="8424863" cy="5905500"/>
          </a:xfrm>
          <a:custGeom>
            <a:avLst/>
            <a:gdLst>
              <a:gd name="connsiteX0" fmla="*/ 11233151 w 11233151"/>
              <a:gd name="connsiteY0" fmla="*/ 2342743 h 5905500"/>
              <a:gd name="connsiteX1" fmla="*/ 11231398 w 11233151"/>
              <a:gd name="connsiteY1" fmla="*/ 4118424 h 5905500"/>
              <a:gd name="connsiteX2" fmla="*/ 9421973 w 11233151"/>
              <a:gd name="connsiteY2" fmla="*/ 5905499 h 5905500"/>
              <a:gd name="connsiteX3" fmla="*/ 7680912 w 11233151"/>
              <a:gd name="connsiteY3" fmla="*/ 5903746 h 5905500"/>
              <a:gd name="connsiteX4" fmla="*/ 7659001 w 11233151"/>
              <a:gd name="connsiteY4" fmla="*/ 5903746 h 5905500"/>
              <a:gd name="connsiteX5" fmla="*/ 8370676 w 11233151"/>
              <a:gd name="connsiteY5" fmla="*/ 5189880 h 5905500"/>
              <a:gd name="connsiteX6" fmla="*/ 9431176 w 11233151"/>
              <a:gd name="connsiteY6" fmla="*/ 5191195 h 5905500"/>
              <a:gd name="connsiteX7" fmla="*/ 10520599 w 11233151"/>
              <a:gd name="connsiteY7" fmla="*/ 4108345 h 5905500"/>
              <a:gd name="connsiteX8" fmla="*/ 10521037 w 11233151"/>
              <a:gd name="connsiteY8" fmla="*/ 3053541 h 5905500"/>
              <a:gd name="connsiteX9" fmla="*/ 11233151 w 11233151"/>
              <a:gd name="connsiteY9" fmla="*/ 2342743 h 5905500"/>
              <a:gd name="connsiteX10" fmla="*/ 348228 w 11233151"/>
              <a:gd name="connsiteY10" fmla="*/ 1 h 5905500"/>
              <a:gd name="connsiteX11" fmla="*/ 682974 w 11233151"/>
              <a:gd name="connsiteY11" fmla="*/ 339 h 5905500"/>
              <a:gd name="connsiteX12" fmla="*/ 687187 w 11233151"/>
              <a:gd name="connsiteY12" fmla="*/ 339 h 5905500"/>
              <a:gd name="connsiteX13" fmla="*/ 550356 w 11233151"/>
              <a:gd name="connsiteY13" fmla="*/ 137590 h 5905500"/>
              <a:gd name="connsiteX14" fmla="*/ 346458 w 11233151"/>
              <a:gd name="connsiteY14" fmla="*/ 137338 h 5905500"/>
              <a:gd name="connsiteX15" fmla="*/ 136999 w 11233151"/>
              <a:gd name="connsiteY15" fmla="*/ 345533 h 5905500"/>
              <a:gd name="connsiteX16" fmla="*/ 136915 w 11233151"/>
              <a:gd name="connsiteY16" fmla="*/ 548336 h 5905500"/>
              <a:gd name="connsiteX17" fmla="*/ 0 w 11233151"/>
              <a:gd name="connsiteY17" fmla="*/ 684998 h 5905500"/>
              <a:gd name="connsiteX18" fmla="*/ 337 w 11233151"/>
              <a:gd name="connsiteY18" fmla="*/ 343595 h 5905500"/>
              <a:gd name="connsiteX19" fmla="*/ 348228 w 11233151"/>
              <a:gd name="connsiteY19" fmla="*/ 1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33151" h="5905500">
                <a:moveTo>
                  <a:pt x="11233151" y="2342743"/>
                </a:moveTo>
                <a:lnTo>
                  <a:pt x="11231398" y="4118424"/>
                </a:lnTo>
                <a:cubicBezTo>
                  <a:pt x="11236218" y="5109247"/>
                  <a:pt x="10413235" y="5906814"/>
                  <a:pt x="9421973" y="5905499"/>
                </a:cubicBezTo>
                <a:lnTo>
                  <a:pt x="7680912" y="5903746"/>
                </a:lnTo>
                <a:lnTo>
                  <a:pt x="7659001" y="5903746"/>
                </a:lnTo>
                <a:cubicBezTo>
                  <a:pt x="7659440" y="5511536"/>
                  <a:pt x="7978028" y="5189442"/>
                  <a:pt x="8370676" y="5189880"/>
                </a:cubicBezTo>
                <a:lnTo>
                  <a:pt x="9431176" y="5191195"/>
                </a:lnTo>
                <a:cubicBezTo>
                  <a:pt x="10029351" y="5192071"/>
                  <a:pt x="10531555" y="4706958"/>
                  <a:pt x="10520599" y="4108345"/>
                </a:cubicBezTo>
                <a:lnTo>
                  <a:pt x="10521037" y="3053541"/>
                </a:lnTo>
                <a:cubicBezTo>
                  <a:pt x="10521476" y="2660455"/>
                  <a:pt x="10840065" y="2342304"/>
                  <a:pt x="11233151" y="2342743"/>
                </a:cubicBezTo>
                <a:close/>
                <a:moveTo>
                  <a:pt x="348228" y="1"/>
                </a:moveTo>
                <a:lnTo>
                  <a:pt x="682974" y="339"/>
                </a:lnTo>
                <a:lnTo>
                  <a:pt x="687187" y="339"/>
                </a:lnTo>
                <a:cubicBezTo>
                  <a:pt x="687103" y="75747"/>
                  <a:pt x="625849" y="137675"/>
                  <a:pt x="550356" y="137590"/>
                </a:cubicBezTo>
                <a:lnTo>
                  <a:pt x="346458" y="137338"/>
                </a:lnTo>
                <a:cubicBezTo>
                  <a:pt x="231450" y="137169"/>
                  <a:pt x="134893" y="230440"/>
                  <a:pt x="136999" y="345533"/>
                </a:cubicBezTo>
                <a:lnTo>
                  <a:pt x="136915" y="548336"/>
                </a:lnTo>
                <a:cubicBezTo>
                  <a:pt x="136831" y="623913"/>
                  <a:pt x="75577" y="685082"/>
                  <a:pt x="0" y="684998"/>
                </a:cubicBezTo>
                <a:lnTo>
                  <a:pt x="337" y="343595"/>
                </a:lnTo>
                <a:cubicBezTo>
                  <a:pt x="-590" y="153093"/>
                  <a:pt x="157642" y="-252"/>
                  <a:pt x="348228"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Forme libre : forme 15">
            <a:extLst>
              <a:ext uri="{FF2B5EF4-FFF2-40B4-BE49-F238E27FC236}">
                <a16:creationId xmlns:a16="http://schemas.microsoft.com/office/drawing/2014/main" id="{28F73C60-FA66-4D59-B5F3-E736E33E5445}"/>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6" name="Espace réservé du texte 22">
            <a:extLst>
              <a:ext uri="{FF2B5EF4-FFF2-40B4-BE49-F238E27FC236}">
                <a16:creationId xmlns:a16="http://schemas.microsoft.com/office/drawing/2014/main" id="{4D38E4EB-856F-4393-9F00-2EBEEDAA047F}"/>
              </a:ext>
            </a:extLst>
          </p:cNvPr>
          <p:cNvSpPr>
            <a:spLocks noGrp="1"/>
          </p:cNvSpPr>
          <p:nvPr>
            <p:ph type="body" sz="quarter" idx="16"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bg1"/>
                </a:solidFill>
                <a:latin typeface="+mj-lt"/>
              </a:defRPr>
            </a:lvl1pPr>
            <a:lvl2pPr>
              <a:lnSpc>
                <a:spcPct val="85000"/>
              </a:lnSpc>
              <a:spcBef>
                <a:spcPts val="0"/>
              </a:spcBef>
              <a:spcAft>
                <a:spcPts val="900"/>
              </a:spcAft>
              <a:defRPr sz="4050" cap="all" baseline="0">
                <a:solidFill>
                  <a:schemeClr val="bg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bg1"/>
                </a:solidFill>
              </a:defRPr>
            </a:lvl4pPr>
            <a:lvl5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89FD2936-9964-4D63-ABBC-09041CDC3ECA}"/>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4143071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Accompagnement_opérationnel">
    <p:bg>
      <p:bgPr>
        <a:solidFill>
          <a:schemeClr val="bg1"/>
        </a:solidFill>
        <a:effectLst/>
      </p:bgPr>
    </p:bg>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7C70283-6800-4B44-9821-57B0F31DC821}"/>
              </a:ext>
            </a:extLst>
          </p:cNvPr>
          <p:cNvSpPr>
            <a:spLocks noGrp="1"/>
          </p:cNvSpPr>
          <p:nvPr>
            <p:ph type="pic" sz="quarter" idx="16"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rgbClr val="CD2323"/>
              </a:gs>
              <a:gs pos="50000">
                <a:srgbClr val="F45151"/>
              </a:gs>
              <a:gs pos="100000">
                <a:srgbClr val="FC8E86"/>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lvl1pPr>
              <a:defRPr>
                <a:solidFill>
                  <a:schemeClr val="accent4"/>
                </a:solidFill>
              </a:defRPr>
            </a:lvl1pPr>
            <a:lvl5pPr>
              <a:defRPr>
                <a:solidFill>
                  <a:schemeClr val="accent4"/>
                </a:solidFill>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p:nvPr>
        </p:nvSpPr>
        <p:spPr>
          <a:xfrm>
            <a:off x="5544431" y="1884460"/>
            <a:ext cx="3240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9DEBE899-B9E1-4CEE-886E-90FF92649A3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99517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uverture_Corporate">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9" name="Espace réservé pour une image  18">
            <a:extLst>
              <a:ext uri="{FF2B5EF4-FFF2-40B4-BE49-F238E27FC236}">
                <a16:creationId xmlns:a16="http://schemas.microsoft.com/office/drawing/2014/main" id="{24912A92-410D-4677-923D-37DAF18258F7}"/>
              </a:ext>
            </a:extLst>
          </p:cNvPr>
          <p:cNvSpPr>
            <a:spLocks noGrp="1"/>
          </p:cNvSpPr>
          <p:nvPr>
            <p:ph type="pic" sz="quarter" idx="13" hasCustomPrompt="1"/>
          </p:nvPr>
        </p:nvSpPr>
        <p:spPr>
          <a:xfrm>
            <a:off x="359569" y="476253"/>
            <a:ext cx="8424863" cy="5905501"/>
          </a:xfrm>
          <a:custGeom>
            <a:avLst/>
            <a:gdLst>
              <a:gd name="connsiteX0" fmla="*/ 10744749 w 11233151"/>
              <a:gd name="connsiteY0" fmla="*/ 0 h 5905501"/>
              <a:gd name="connsiteX1" fmla="*/ 11233151 w 11233151"/>
              <a:gd name="connsiteY1" fmla="*/ 0 h 5905501"/>
              <a:gd name="connsiteX2" fmla="*/ 11233151 w 11233151"/>
              <a:gd name="connsiteY2" fmla="*/ 5905500 h 5905501"/>
              <a:gd name="connsiteX3" fmla="*/ 0 w 11233151"/>
              <a:gd name="connsiteY3" fmla="*/ 5905501 h 5905501"/>
              <a:gd name="connsiteX4" fmla="*/ 0 w 11233151"/>
              <a:gd name="connsiteY4" fmla="*/ 4857158 h 5905501"/>
              <a:gd name="connsiteX5" fmla="*/ 13610 w 11233151"/>
              <a:gd name="connsiteY5" fmla="*/ 4865713 h 5905501"/>
              <a:gd name="connsiteX6" fmla="*/ 5827755 w 11233151"/>
              <a:gd name="connsiteY6" fmla="*/ 4144874 h 5905501"/>
              <a:gd name="connsiteX7" fmla="*/ 9114412 w 11233151"/>
              <a:gd name="connsiteY7" fmla="*/ 860945 h 5905501"/>
              <a:gd name="connsiteX8" fmla="*/ 10537875 w 11233151"/>
              <a:gd name="connsiteY8" fmla="*/ 45714 h 590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151" h="5905501">
                <a:moveTo>
                  <a:pt x="10744749" y="0"/>
                </a:moveTo>
                <a:lnTo>
                  <a:pt x="11233151" y="0"/>
                </a:lnTo>
                <a:lnTo>
                  <a:pt x="11233151" y="5905500"/>
                </a:lnTo>
                <a:lnTo>
                  <a:pt x="0" y="5905501"/>
                </a:lnTo>
                <a:lnTo>
                  <a:pt x="0" y="4857158"/>
                </a:lnTo>
                <a:lnTo>
                  <a:pt x="13610" y="4865713"/>
                </a:lnTo>
                <a:cubicBezTo>
                  <a:pt x="1852911" y="5959193"/>
                  <a:pt x="4283422" y="5746791"/>
                  <a:pt x="5827755" y="4144874"/>
                </a:cubicBezTo>
                <a:lnTo>
                  <a:pt x="9114412" y="860945"/>
                </a:lnTo>
                <a:cubicBezTo>
                  <a:pt x="9523362" y="452906"/>
                  <a:pt x="10016641" y="181163"/>
                  <a:pt x="10537875" y="45714"/>
                </a:cubicBezTo>
                <a:close/>
              </a:path>
            </a:pathLst>
          </a:custGeom>
          <a:gradFill>
            <a:gsLst>
              <a:gs pos="0">
                <a:schemeClr val="tx2"/>
              </a:gs>
              <a:gs pos="50000">
                <a:schemeClr val="accent1"/>
              </a:gs>
              <a:gs pos="100000">
                <a:schemeClr val="accent2"/>
              </a:gs>
            </a:gsLst>
            <a:lin ang="18600000" scaled="0"/>
          </a:gradFill>
        </p:spPr>
        <p:txBody>
          <a:bodyPr wrap="square" lIns="180000" tIns="180000" rIns="180000" bIns="180000" anchor="ctr">
            <a:noAutofit/>
          </a:bodyPr>
          <a:lstStyle>
            <a:lvl1pPr algn="r">
              <a:defRPr>
                <a:solidFill>
                  <a:schemeClr val="bg1"/>
                </a:solidFill>
              </a:defRPr>
            </a:lvl1pPr>
          </a:lstStyle>
          <a:p>
            <a:r>
              <a:rPr lang="fr-FR"/>
              <a:t> </a:t>
            </a:r>
          </a:p>
        </p:txBody>
      </p:sp>
      <p:sp>
        <p:nvSpPr>
          <p:cNvPr id="4" name="Espace réservé de la date 3">
            <a:extLst>
              <a:ext uri="{FF2B5EF4-FFF2-40B4-BE49-F238E27FC236}">
                <a16:creationId xmlns:a16="http://schemas.microsoft.com/office/drawing/2014/main" id="{1A409278-D859-4939-A1DD-3E684F084D9D}"/>
              </a:ext>
            </a:extLst>
          </p:cNvPr>
          <p:cNvSpPr>
            <a:spLocks noGrp="1"/>
          </p:cNvSpPr>
          <p:nvPr>
            <p:ph type="dt" sz="half" idx="10"/>
          </p:nvPr>
        </p:nvSpPr>
        <p:spPr>
          <a:xfrm>
            <a:off x="618698" y="6027278"/>
            <a:ext cx="621000" cy="169200"/>
          </a:xfrm>
        </p:spPr>
        <p:txBody>
          <a:bodyPr/>
          <a:lstStyle>
            <a:lvl1pPr>
              <a:defRPr>
                <a:solidFill>
                  <a:schemeClr val="bg1"/>
                </a:solidFill>
              </a:defRPr>
            </a:lvl1pPr>
          </a:lstStyle>
          <a:p>
            <a:fld id="{55119448-6BA9-4D68-8B64-2AC316B95B33}" type="datetime3">
              <a:rPr lang="fr-FR" smtClean="0"/>
              <a:t>15.02.24</a:t>
            </a:fld>
            <a:endParaRPr lang="fr-F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618697" y="1573619"/>
            <a:ext cx="4987319" cy="3710762"/>
          </a:xfrm>
        </p:spPr>
        <p:txBody>
          <a:bodyPr anchor="ctr">
            <a:noAutofit/>
          </a:bodyPr>
          <a:lstStyle>
            <a:lvl1pPr>
              <a:lnSpc>
                <a:spcPct val="85000"/>
              </a:lnSpc>
              <a:spcBef>
                <a:spcPts val="0"/>
              </a:spcBef>
              <a:spcAft>
                <a:spcPts val="0"/>
              </a:spcAft>
              <a:defRPr sz="2700" cap="all" baseline="0">
                <a:solidFill>
                  <a:schemeClr val="tx1"/>
                </a:solidFill>
                <a:latin typeface="+mj-lt"/>
              </a:defRPr>
            </a:lvl1pPr>
            <a:lvl2pPr>
              <a:lnSpc>
                <a:spcPct val="85000"/>
              </a:lnSpc>
              <a:spcBef>
                <a:spcPts val="0"/>
              </a:spcBef>
              <a:spcAft>
                <a:spcPts val="0"/>
              </a:spcAft>
              <a:defRPr sz="27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POUR</a:t>
            </a:r>
          </a:p>
          <a:p>
            <a:pPr lvl="1"/>
            <a:r>
              <a:rPr lang="fr-FR"/>
              <a:t>Deuxième niveau</a:t>
            </a:r>
          </a:p>
        </p:txBody>
      </p:sp>
      <p:sp>
        <p:nvSpPr>
          <p:cNvPr id="15" name="Espace réservé du pied de page 4">
            <a:extLst>
              <a:ext uri="{FF2B5EF4-FFF2-40B4-BE49-F238E27FC236}">
                <a16:creationId xmlns:a16="http://schemas.microsoft.com/office/drawing/2014/main" id="{C0EF8481-7E8F-4DDD-A006-59585C85DE76}"/>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
        <p:nvSpPr>
          <p:cNvPr id="10" name="Espace réservé du texte 22">
            <a:extLst>
              <a:ext uri="{FF2B5EF4-FFF2-40B4-BE49-F238E27FC236}">
                <a16:creationId xmlns:a16="http://schemas.microsoft.com/office/drawing/2014/main" id="{876A942D-DF4C-4E52-A622-1035B7B43FC9}"/>
              </a:ext>
            </a:extLst>
          </p:cNvPr>
          <p:cNvSpPr>
            <a:spLocks noGrp="1"/>
          </p:cNvSpPr>
          <p:nvPr>
            <p:ph type="body" sz="quarter" idx="16" hasCustomPrompt="1"/>
          </p:nvPr>
        </p:nvSpPr>
        <p:spPr>
          <a:xfrm>
            <a:off x="6955578" y="5758704"/>
            <a:ext cx="1620002" cy="353174"/>
          </a:xfrm>
        </p:spPr>
        <p:txBody>
          <a:bodyPr anchor="b">
            <a:spAutoFit/>
          </a:bodyPr>
          <a:lstStyle>
            <a:lvl1pPr algn="r">
              <a:lnSpc>
                <a:spcPct val="85000"/>
              </a:lnSpc>
              <a:spcBef>
                <a:spcPts val="0"/>
              </a:spcBef>
              <a:spcAft>
                <a:spcPts val="0"/>
              </a:spcAft>
              <a:defRPr sz="1350" cap="all" baseline="0">
                <a:solidFill>
                  <a:schemeClr val="bg1"/>
                </a:solidFill>
                <a:latin typeface="+mj-lt"/>
              </a:defRPr>
            </a:lvl1pPr>
            <a:lvl2pPr algn="r">
              <a:lnSpc>
                <a:spcPct val="85000"/>
              </a:lnSpc>
              <a:spcBef>
                <a:spcPts val="0"/>
              </a:spcBef>
              <a:spcAft>
                <a:spcPts val="0"/>
              </a:spcAft>
              <a:defRPr sz="1350" cap="all" baseline="0">
                <a:solidFill>
                  <a:schemeClr val="bg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changeons</a:t>
            </a:r>
          </a:p>
          <a:p>
            <a:pPr lvl="1"/>
            <a:r>
              <a:rPr lang="fr-FR"/>
              <a:t>Deuxième niveau</a:t>
            </a:r>
          </a:p>
        </p:txBody>
      </p:sp>
      <p:pic>
        <p:nvPicPr>
          <p:cNvPr id="9" name="Immagine 8" descr="Immagine che contiene testo&#10;&#10;Descrizione generata automaticamente">
            <a:extLst>
              <a:ext uri="{FF2B5EF4-FFF2-40B4-BE49-F238E27FC236}">
                <a16:creationId xmlns:a16="http://schemas.microsoft.com/office/drawing/2014/main" id="{33E2FEA4-D5BB-4764-ABA6-E29284F128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850" y="411076"/>
            <a:ext cx="2322824" cy="1260000"/>
          </a:xfrm>
          <a:prstGeom prst="rect">
            <a:avLst/>
          </a:prstGeom>
        </p:spPr>
      </p:pic>
    </p:spTree>
    <p:extLst>
      <p:ext uri="{BB962C8B-B14F-4D97-AF65-F5344CB8AC3E}">
        <p14:creationId xmlns:p14="http://schemas.microsoft.com/office/powerpoint/2010/main" val="310043325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Contenu et chiffres clés_Accompagnement_opérationnel">
    <p:bg>
      <p:bgPr>
        <a:solidFill>
          <a:schemeClr val="bg1"/>
        </a:solidFill>
        <a:effectLst/>
      </p:bgPr>
    </p:bg>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DC96D8D1-4CA1-4C22-B2CA-ED8787D6EA6D}"/>
              </a:ext>
            </a:extLst>
          </p:cNvPr>
          <p:cNvSpPr>
            <a:spLocks noGrp="1"/>
          </p:cNvSpPr>
          <p:nvPr>
            <p:ph type="pic" sz="quarter" idx="16" hasCustomPrompt="1"/>
          </p:nvPr>
        </p:nvSpPr>
        <p:spPr>
          <a:xfrm>
            <a:off x="4147953" y="0"/>
            <a:ext cx="4996048" cy="6858000"/>
          </a:xfrm>
          <a:custGeom>
            <a:avLst/>
            <a:gdLst>
              <a:gd name="connsiteX0" fmla="*/ 4029038 w 6661397"/>
              <a:gd name="connsiteY0" fmla="*/ 0 h 6858000"/>
              <a:gd name="connsiteX1" fmla="*/ 4030183 w 6661397"/>
              <a:gd name="connsiteY1" fmla="*/ 0 h 6858000"/>
              <a:gd name="connsiteX2" fmla="*/ 4253862 w 6661397"/>
              <a:gd name="connsiteY2" fmla="*/ 0 h 6858000"/>
              <a:gd name="connsiteX3" fmla="*/ 6323539 w 6661397"/>
              <a:gd name="connsiteY3" fmla="*/ 0 h 6858000"/>
              <a:gd name="connsiteX4" fmla="*/ 6661397 w 6661397"/>
              <a:gd name="connsiteY4" fmla="*/ 0 h 6858000"/>
              <a:gd name="connsiteX5" fmla="*/ 6661397 w 6661397"/>
              <a:gd name="connsiteY5" fmla="*/ 6858000 h 6858000"/>
              <a:gd name="connsiteX6" fmla="*/ 6661396 w 6661397"/>
              <a:gd name="connsiteY6" fmla="*/ 6858000 h 6858000"/>
              <a:gd name="connsiteX7" fmla="*/ 4029038 w 6661397"/>
              <a:gd name="connsiteY7" fmla="*/ 6857999 h 6858000"/>
              <a:gd name="connsiteX8" fmla="*/ 2297220 w 6661397"/>
              <a:gd name="connsiteY8" fmla="*/ 6857999 h 6858000"/>
              <a:gd name="connsiteX9" fmla="*/ 891672 w 6661397"/>
              <a:gd name="connsiteY9" fmla="*/ 6857999 h 6858000"/>
              <a:gd name="connsiteX10" fmla="*/ 0 w 6661397"/>
              <a:gd name="connsiteY10" fmla="*/ 6857999 h 6858000"/>
              <a:gd name="connsiteX11" fmla="*/ 69592 w 6661397"/>
              <a:gd name="connsiteY11" fmla="*/ 6845980 h 6858000"/>
              <a:gd name="connsiteX12" fmla="*/ 2525911 w 6661397"/>
              <a:gd name="connsiteY12" fmla="*/ 4364909 h 6858000"/>
              <a:gd name="connsiteX13" fmla="*/ 3150897 w 6661397"/>
              <a:gd name="connsiteY13" fmla="*/ 1315171 h 6858000"/>
              <a:gd name="connsiteX14" fmla="*/ 3885088 w 6661397"/>
              <a:gd name="connsiteY14" fmla="*/ 106541 h 6858000"/>
              <a:gd name="connsiteX15" fmla="*/ 4029038 w 6661397"/>
              <a:gd name="connsiteY15"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61397" h="6858000">
                <a:moveTo>
                  <a:pt x="4029038" y="0"/>
                </a:moveTo>
                <a:lnTo>
                  <a:pt x="4030183" y="0"/>
                </a:lnTo>
                <a:lnTo>
                  <a:pt x="4253862" y="0"/>
                </a:lnTo>
                <a:lnTo>
                  <a:pt x="6323539" y="0"/>
                </a:lnTo>
                <a:lnTo>
                  <a:pt x="6661397" y="0"/>
                </a:lnTo>
                <a:lnTo>
                  <a:pt x="6661397" y="6858000"/>
                </a:lnTo>
                <a:lnTo>
                  <a:pt x="6661396" y="6858000"/>
                </a:lnTo>
                <a:lnTo>
                  <a:pt x="4029038" y="6857999"/>
                </a:lnTo>
                <a:lnTo>
                  <a:pt x="2297220" y="6857999"/>
                </a:lnTo>
                <a:lnTo>
                  <a:pt x="891672" y="6857999"/>
                </a:lnTo>
                <a:lnTo>
                  <a:pt x="0" y="6857999"/>
                </a:lnTo>
                <a:lnTo>
                  <a:pt x="69592" y="6845980"/>
                </a:lnTo>
                <a:cubicBezTo>
                  <a:pt x="1277844" y="6585997"/>
                  <a:pt x="2287970" y="5647590"/>
                  <a:pt x="2525911" y="4364909"/>
                </a:cubicBezTo>
                <a:lnTo>
                  <a:pt x="3150897" y="1315171"/>
                </a:lnTo>
                <a:cubicBezTo>
                  <a:pt x="3252744" y="819954"/>
                  <a:pt x="3520885" y="401616"/>
                  <a:pt x="3885088" y="106541"/>
                </a:cubicBezTo>
                <a:lnTo>
                  <a:pt x="4029038" y="842"/>
                </a:lnTo>
                <a:close/>
              </a:path>
            </a:pathLst>
          </a:custGeom>
          <a:gradFill>
            <a:gsLst>
              <a:gs pos="0">
                <a:srgbClr val="CD2323"/>
              </a:gs>
              <a:gs pos="50000">
                <a:srgbClr val="F45151"/>
              </a:gs>
              <a:gs pos="100000">
                <a:srgbClr val="FC8E86"/>
              </a:gs>
            </a:gsLst>
            <a:lin ang="18600000" scaled="0"/>
          </a:gradFill>
        </p:spPr>
        <p:txBody>
          <a:bodyPr wrap="square" lIns="432000" tIns="432000" rIns="432000" bIns="432000" anchor="t">
            <a:noAutofit/>
          </a:bodyPr>
          <a:lstStyle>
            <a:lvl1pPr algn="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solidFill>
                  <a:schemeClr val="accent4"/>
                </a:solidFill>
              </a:defRPr>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3375">
                <a:solidFill>
                  <a:schemeClr val="bg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bg1"/>
                </a:solidFill>
              </a:defRPr>
            </a:lvl4pPr>
            <a:lvl5pPr marL="0" indent="0" algn="r">
              <a:spcBef>
                <a:spcPts val="0"/>
              </a:spcBef>
              <a:spcAft>
                <a:spcPts val="0"/>
              </a:spcAft>
              <a:buNone/>
              <a:defRPr sz="1050">
                <a:solidFill>
                  <a:schemeClr val="bg1"/>
                </a:solidFill>
              </a:defRPr>
            </a:lvl5pPr>
            <a:lvl6pPr marL="0" indent="0" algn="r">
              <a:spcBef>
                <a:spcPts val="0"/>
              </a:spcBef>
              <a:spcAft>
                <a:spcPts val="0"/>
              </a:spcAft>
              <a:buFont typeface="Arial" panose="020B0604020202020204" pitchFamily="34" charset="0"/>
              <a:buNone/>
              <a:defRPr sz="1050">
                <a:solidFill>
                  <a:schemeClr val="bg1"/>
                </a:solidFill>
              </a:defRPr>
            </a:lvl6pPr>
            <a:lvl7pPr marL="0" indent="0" algn="r">
              <a:spcBef>
                <a:spcPts val="0"/>
              </a:spcBef>
              <a:spcAft>
                <a:spcPts val="0"/>
              </a:spcAft>
              <a:buFont typeface="Arial" panose="020B0604020202020204" pitchFamily="34" charset="0"/>
              <a:buNone/>
              <a:defRPr sz="1050">
                <a:solidFill>
                  <a:schemeClr val="bg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48C6111C-D116-4E02-B34A-D77B0FA70E42}"/>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691266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ntenu texte_Accompagnement_opérationne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CD2323"/>
              </a:gs>
              <a:gs pos="50000">
                <a:srgbClr val="F45151"/>
              </a:gs>
              <a:gs pos="100000">
                <a:srgbClr val="FC8E86"/>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4"/>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4"/>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4"/>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4"/>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4"/>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4"/>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1" name="Espace réservé du pied de page 4">
            <a:extLst>
              <a:ext uri="{FF2B5EF4-FFF2-40B4-BE49-F238E27FC236}">
                <a16:creationId xmlns:a16="http://schemas.microsoft.com/office/drawing/2014/main" id="{6C5611E4-AB9D-4773-8AE5-9F35ED850C5F}"/>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5634619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Contenu citation_Accompagnement_opérationne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CD2323"/>
              </a:gs>
              <a:gs pos="50000">
                <a:srgbClr val="F45151"/>
              </a:gs>
              <a:gs pos="100000">
                <a:srgbClr val="FC8E86"/>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6212073" y="3429001"/>
            <a:ext cx="2572358" cy="2333847"/>
          </a:xfrm>
        </p:spPr>
        <p:txBody>
          <a:bodyPr anchor="b">
            <a:normAutofit/>
          </a:bodyPr>
          <a:lstStyle>
            <a:lvl1pPr marL="0" indent="0" algn="r">
              <a:lnSpc>
                <a:spcPct val="85000"/>
              </a:lnSpc>
              <a:spcBef>
                <a:spcPts val="0"/>
              </a:spcBef>
              <a:spcAft>
                <a:spcPts val="0"/>
              </a:spcAft>
              <a:buFont typeface="Arial" panose="020B0604020202020204" pitchFamily="34" charset="0"/>
              <a:buNone/>
              <a:defRPr sz="3375">
                <a:solidFill>
                  <a:schemeClr val="bg1"/>
                </a:solidFill>
              </a:defRPr>
            </a:lvl1pPr>
            <a:lvl2pPr marL="0" indent="0" algn="r">
              <a:spcBef>
                <a:spcPts val="0"/>
              </a:spcBef>
              <a:spcAft>
                <a:spcPts val="90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14" name="Espace réservé du texte 6">
            <a:extLst>
              <a:ext uri="{FF2B5EF4-FFF2-40B4-BE49-F238E27FC236}">
                <a16:creationId xmlns:a16="http://schemas.microsoft.com/office/drawing/2014/main" id="{EC68DB00-5F06-4647-9793-A673984D8615}"/>
              </a:ext>
            </a:extLst>
          </p:cNvPr>
          <p:cNvSpPr>
            <a:spLocks noGrp="1"/>
          </p:cNvSpPr>
          <p:nvPr>
            <p:ph type="body" sz="quarter" idx="23" hasCustomPrompt="1"/>
          </p:nvPr>
        </p:nvSpPr>
        <p:spPr>
          <a:xfrm>
            <a:off x="1086675" y="2331592"/>
            <a:ext cx="4782498" cy="3302666"/>
          </a:xfrm>
        </p:spPr>
        <p:txBody>
          <a:bodyPr anchor="ctr">
            <a:noAutofit/>
          </a:bodyPr>
          <a:lstStyle>
            <a:lvl1pPr marL="0" indent="0">
              <a:spcBef>
                <a:spcPts val="0"/>
              </a:spcBef>
              <a:spcAft>
                <a:spcPts val="0"/>
              </a:spcAft>
              <a:buFont typeface="Arial" panose="020B0604020202020204" pitchFamily="34" charset="0"/>
              <a:buNone/>
              <a:defRPr lang="fr-FR" sz="2700" kern="1200" dirty="0">
                <a:solidFill>
                  <a:schemeClr val="accent4"/>
                </a:solidFill>
                <a:latin typeface="Avenir Book" panose="02000503020000020003" pitchFamily="2" charset="0"/>
                <a:ea typeface="+mn-ea"/>
                <a:cs typeface="+mn-cs"/>
              </a:defRPr>
            </a:lvl1pPr>
            <a:lvl2pPr marL="0" indent="0">
              <a:spcBef>
                <a:spcPts val="0"/>
              </a:spcBef>
              <a:spcAft>
                <a:spcPts val="0"/>
              </a:spcAft>
              <a:buFont typeface="Arial" panose="020B0604020202020204" pitchFamily="34" charset="0"/>
              <a:buNone/>
              <a:defRPr lang="fr-FR" sz="1800" kern="1200" cap="none"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500" kern="1200" cap="all" baseline="0" dirty="0" smtClean="0">
                <a:solidFill>
                  <a:schemeClr val="accent2"/>
                </a:solidFill>
                <a:latin typeface="+mj-lt"/>
                <a:ea typeface="Avenir Black" panose="020B0803020203020204" pitchFamily="34" charset="0"/>
                <a:cs typeface="+mj-cs"/>
              </a:defRPr>
            </a:lvl3pPr>
            <a:lvl4pPr marL="0" indent="0">
              <a:spcBef>
                <a:spcPts val="0"/>
              </a:spcBef>
              <a:spcAft>
                <a:spcPts val="0"/>
              </a:spcAft>
              <a:buNone/>
              <a:defRPr lang="fr-FR" sz="15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200" kern="1200" cap="all" baseline="0" dirty="0">
                <a:solidFill>
                  <a:schemeClr val="accent2"/>
                </a:solidFill>
                <a:latin typeface="+mj-lt"/>
                <a:ea typeface="Avenir Black" panose="020B0803020203020204" pitchFamily="34" charset="0"/>
                <a:cs typeface="+mj-cs"/>
              </a:defRPr>
            </a:lvl5pPr>
            <a:lvl6pPr>
              <a:spcBef>
                <a:spcPts val="0"/>
              </a:spcBef>
              <a:spcAft>
                <a:spcPts val="0"/>
              </a:spcAft>
              <a:defRPr sz="1200">
                <a:solidFill>
                  <a:schemeClr val="accent2"/>
                </a:solidFill>
                <a:latin typeface="Avenir Black" panose="020B0803020203020204" pitchFamily="34" charset="0"/>
                <a:ea typeface="Avenir Black" panose="020B0803020203020204" pitchFamily="34" charset="0"/>
              </a:defRPr>
            </a:lvl6pPr>
            <a:lvl7pPr>
              <a:spcBef>
                <a:spcPts val="0"/>
              </a:spcBef>
              <a:spcAft>
                <a:spcPts val="0"/>
              </a:spcAft>
              <a:defRPr sz="1050">
                <a:solidFill>
                  <a:schemeClr val="accent2"/>
                </a:solidFill>
              </a:defRPr>
            </a:lvl7pPr>
            <a:lvl8pPr>
              <a:spcBef>
                <a:spcPts val="0"/>
              </a:spcBef>
              <a:spcAft>
                <a:spcPts val="0"/>
              </a:spcAft>
              <a:defRPr sz="1050">
                <a:solidFill>
                  <a:schemeClr val="accent2"/>
                </a:solidFill>
                <a:latin typeface="Avenir Black" panose="020B0803020203020204" pitchFamily="34" charset="0"/>
                <a:ea typeface="Avenir Black" panose="020B0803020203020204" pitchFamily="34" charset="0"/>
              </a:defRPr>
            </a:lvl8pPr>
          </a:lstStyle>
          <a:p>
            <a:pPr lvl="0"/>
            <a:r>
              <a:rPr lang="fr-FR"/>
              <a:t>Citation</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 name="Espace réservé du pied de page 4">
            <a:extLst>
              <a:ext uri="{FF2B5EF4-FFF2-40B4-BE49-F238E27FC236}">
                <a16:creationId xmlns:a16="http://schemas.microsoft.com/office/drawing/2014/main" id="{22989661-ED6D-4512-8D4D-AF9F13A0F89F}"/>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3471702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Références_Accompagnement_opérationnel">
    <p:bg>
      <p:bgPr>
        <a:solidFill>
          <a:schemeClr val="bg1"/>
        </a:solidFill>
        <a:effectLst/>
      </p:bgPr>
    </p:bg>
    <p:spTree>
      <p:nvGrpSpPr>
        <p:cNvPr id="1" name=""/>
        <p:cNvGrpSpPr/>
        <p:nvPr/>
      </p:nvGrpSpPr>
      <p:grpSpPr>
        <a:xfrm>
          <a:off x="0" y="0"/>
          <a:ext cx="0" cy="0"/>
          <a:chOff x="0" y="0"/>
          <a:chExt cx="0" cy="0"/>
        </a:xfrm>
      </p:grpSpPr>
      <p:sp>
        <p:nvSpPr>
          <p:cNvPr id="37" name="Espace réservé pour une image  36">
            <a:extLst>
              <a:ext uri="{FF2B5EF4-FFF2-40B4-BE49-F238E27FC236}">
                <a16:creationId xmlns:a16="http://schemas.microsoft.com/office/drawing/2014/main" id="{7A4B720D-2E7F-4ABD-8B08-D862D7460344}"/>
              </a:ext>
            </a:extLst>
          </p:cNvPr>
          <p:cNvSpPr>
            <a:spLocks noGrp="1"/>
          </p:cNvSpPr>
          <p:nvPr>
            <p:ph type="pic" sz="quarter" idx="16" hasCustomPrompt="1"/>
          </p:nvPr>
        </p:nvSpPr>
        <p:spPr>
          <a:xfrm>
            <a:off x="3" y="2"/>
            <a:ext cx="9143999" cy="6857998"/>
          </a:xfrm>
          <a:custGeom>
            <a:avLst/>
            <a:gdLst>
              <a:gd name="connsiteX0" fmla="*/ 11525150 w 12191999"/>
              <a:gd name="connsiteY0" fmla="*/ 463254 h 6857998"/>
              <a:gd name="connsiteX1" fmla="*/ 11347150 w 12191999"/>
              <a:gd name="connsiteY1" fmla="*/ 641254 h 6857998"/>
              <a:gd name="connsiteX2" fmla="*/ 11525150 w 12191999"/>
              <a:gd name="connsiteY2" fmla="*/ 819254 h 6857998"/>
              <a:gd name="connsiteX3" fmla="*/ 11703150 w 12191999"/>
              <a:gd name="connsiteY3" fmla="*/ 641254 h 6857998"/>
              <a:gd name="connsiteX4" fmla="*/ 11525150 w 12191999"/>
              <a:gd name="connsiteY4" fmla="*/ 463254 h 6857998"/>
              <a:gd name="connsiteX5" fmla="*/ 11084936 w 12191999"/>
              <a:gd name="connsiteY5" fmla="*/ 463254 h 6857998"/>
              <a:gd name="connsiteX6" fmla="*/ 10906936 w 12191999"/>
              <a:gd name="connsiteY6" fmla="*/ 641254 h 6857998"/>
              <a:gd name="connsiteX7" fmla="*/ 11084936 w 12191999"/>
              <a:gd name="connsiteY7" fmla="*/ 819254 h 6857998"/>
              <a:gd name="connsiteX8" fmla="*/ 11262936 w 12191999"/>
              <a:gd name="connsiteY8" fmla="*/ 641254 h 6857998"/>
              <a:gd name="connsiteX9" fmla="*/ 11084936 w 12191999"/>
              <a:gd name="connsiteY9" fmla="*/ 463254 h 6857998"/>
              <a:gd name="connsiteX10" fmla="*/ 10644723 w 12191999"/>
              <a:gd name="connsiteY10" fmla="*/ 463254 h 6857998"/>
              <a:gd name="connsiteX11" fmla="*/ 10466723 w 12191999"/>
              <a:gd name="connsiteY11" fmla="*/ 641254 h 6857998"/>
              <a:gd name="connsiteX12" fmla="*/ 10644723 w 12191999"/>
              <a:gd name="connsiteY12" fmla="*/ 819254 h 6857998"/>
              <a:gd name="connsiteX13" fmla="*/ 10822723 w 12191999"/>
              <a:gd name="connsiteY13" fmla="*/ 641254 h 6857998"/>
              <a:gd name="connsiteX14" fmla="*/ 10644723 w 12191999"/>
              <a:gd name="connsiteY14" fmla="*/ 463254 h 6857998"/>
              <a:gd name="connsiteX15" fmla="*/ 10204510 w 12191999"/>
              <a:gd name="connsiteY15" fmla="*/ 463254 h 6857998"/>
              <a:gd name="connsiteX16" fmla="*/ 10026510 w 12191999"/>
              <a:gd name="connsiteY16" fmla="*/ 641254 h 6857998"/>
              <a:gd name="connsiteX17" fmla="*/ 10204510 w 12191999"/>
              <a:gd name="connsiteY17" fmla="*/ 819254 h 6857998"/>
              <a:gd name="connsiteX18" fmla="*/ 10382510 w 12191999"/>
              <a:gd name="connsiteY18" fmla="*/ 641254 h 6857998"/>
              <a:gd name="connsiteX19" fmla="*/ 10204510 w 12191999"/>
              <a:gd name="connsiteY19" fmla="*/ 463254 h 6857998"/>
              <a:gd name="connsiteX20" fmla="*/ 12191998 w 12191999"/>
              <a:gd name="connsiteY20" fmla="*/ 0 h 6857998"/>
              <a:gd name="connsiteX21" fmla="*/ 12191998 w 12191999"/>
              <a:gd name="connsiteY21" fmla="*/ 4043198 h 6857998"/>
              <a:gd name="connsiteX22" fmla="*/ 12191999 w 12191999"/>
              <a:gd name="connsiteY22" fmla="*/ 4043198 h 6857998"/>
              <a:gd name="connsiteX23" fmla="*/ 12191999 w 12191999"/>
              <a:gd name="connsiteY23" fmla="*/ 6857998 h 6857998"/>
              <a:gd name="connsiteX24" fmla="*/ 0 w 12191999"/>
              <a:gd name="connsiteY24" fmla="*/ 6857998 h 6857998"/>
              <a:gd name="connsiteX25" fmla="*/ 0 w 12191999"/>
              <a:gd name="connsiteY25" fmla="*/ 5685182 h 6857998"/>
              <a:gd name="connsiteX26" fmla="*/ 154531 w 12191999"/>
              <a:gd name="connsiteY26" fmla="*/ 5596628 h 6857998"/>
              <a:gd name="connsiteX27" fmla="*/ 1669287 w 12191999"/>
              <a:gd name="connsiteY27" fmla="*/ 5435283 h 6857998"/>
              <a:gd name="connsiteX28" fmla="*/ 4706999 w 12191999"/>
              <a:gd name="connsiteY28" fmla="*/ 6263124 h 6857998"/>
              <a:gd name="connsiteX29" fmla="*/ 8670046 w 12191999"/>
              <a:gd name="connsiteY29" fmla="*/ 4006898 h 6857998"/>
              <a:gd name="connsiteX30" fmla="*/ 9490947 w 12191999"/>
              <a:gd name="connsiteY30" fmla="*/ 984830 h 6857998"/>
              <a:gd name="connsiteX31" fmla="*/ 9983867 w 12191999"/>
              <a:gd name="connsiteY31" fmla="*/ 98641 h 6857998"/>
              <a:gd name="connsiteX32" fmla="*/ 10083499 w 12191999"/>
              <a:gd name="connsiteY32"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1999" h="6857998">
                <a:moveTo>
                  <a:pt x="11525150" y="463254"/>
                </a:moveTo>
                <a:cubicBezTo>
                  <a:pt x="11426843" y="463254"/>
                  <a:pt x="11347150" y="542947"/>
                  <a:pt x="11347150" y="641254"/>
                </a:cubicBezTo>
                <a:cubicBezTo>
                  <a:pt x="11347150" y="739561"/>
                  <a:pt x="11426843" y="819254"/>
                  <a:pt x="11525150" y="819254"/>
                </a:cubicBezTo>
                <a:cubicBezTo>
                  <a:pt x="11623457" y="819254"/>
                  <a:pt x="11703150" y="739561"/>
                  <a:pt x="11703150" y="641254"/>
                </a:cubicBezTo>
                <a:cubicBezTo>
                  <a:pt x="11703150" y="542947"/>
                  <a:pt x="11623457" y="463254"/>
                  <a:pt x="11525150" y="463254"/>
                </a:cubicBezTo>
                <a:close/>
                <a:moveTo>
                  <a:pt x="11084936" y="463254"/>
                </a:moveTo>
                <a:cubicBezTo>
                  <a:pt x="10986629" y="463254"/>
                  <a:pt x="10906936" y="542947"/>
                  <a:pt x="10906936" y="641254"/>
                </a:cubicBezTo>
                <a:cubicBezTo>
                  <a:pt x="10906936" y="739561"/>
                  <a:pt x="10986629" y="819254"/>
                  <a:pt x="11084936" y="819254"/>
                </a:cubicBezTo>
                <a:cubicBezTo>
                  <a:pt x="11183243" y="819254"/>
                  <a:pt x="11262936" y="739561"/>
                  <a:pt x="11262936" y="641254"/>
                </a:cubicBezTo>
                <a:cubicBezTo>
                  <a:pt x="11262936" y="542947"/>
                  <a:pt x="11183243" y="463254"/>
                  <a:pt x="11084936" y="463254"/>
                </a:cubicBezTo>
                <a:close/>
                <a:moveTo>
                  <a:pt x="10644723" y="463254"/>
                </a:moveTo>
                <a:cubicBezTo>
                  <a:pt x="10546416" y="463254"/>
                  <a:pt x="10466723" y="542947"/>
                  <a:pt x="10466723" y="641254"/>
                </a:cubicBezTo>
                <a:cubicBezTo>
                  <a:pt x="10466723" y="739561"/>
                  <a:pt x="10546416" y="819254"/>
                  <a:pt x="10644723" y="819254"/>
                </a:cubicBezTo>
                <a:cubicBezTo>
                  <a:pt x="10743030" y="819254"/>
                  <a:pt x="10822723" y="739561"/>
                  <a:pt x="10822723" y="641254"/>
                </a:cubicBezTo>
                <a:cubicBezTo>
                  <a:pt x="10822723" y="542947"/>
                  <a:pt x="10743030" y="463254"/>
                  <a:pt x="10644723" y="463254"/>
                </a:cubicBezTo>
                <a:close/>
                <a:moveTo>
                  <a:pt x="10204510" y="463254"/>
                </a:moveTo>
                <a:cubicBezTo>
                  <a:pt x="10106203" y="463254"/>
                  <a:pt x="10026510" y="542947"/>
                  <a:pt x="10026510" y="641254"/>
                </a:cubicBezTo>
                <a:cubicBezTo>
                  <a:pt x="10026510" y="739561"/>
                  <a:pt x="10106203" y="819254"/>
                  <a:pt x="10204510" y="819254"/>
                </a:cubicBezTo>
                <a:cubicBezTo>
                  <a:pt x="10302817" y="819254"/>
                  <a:pt x="10382510" y="739561"/>
                  <a:pt x="10382510" y="641254"/>
                </a:cubicBezTo>
                <a:cubicBezTo>
                  <a:pt x="10382510" y="542947"/>
                  <a:pt x="10302817" y="463254"/>
                  <a:pt x="10204510" y="463254"/>
                </a:cubicBezTo>
                <a:close/>
                <a:moveTo>
                  <a:pt x="12191998" y="0"/>
                </a:moveTo>
                <a:lnTo>
                  <a:pt x="12191998" y="4043198"/>
                </a:lnTo>
                <a:lnTo>
                  <a:pt x="12191999" y="4043198"/>
                </a:lnTo>
                <a:lnTo>
                  <a:pt x="12191999" y="6857998"/>
                </a:lnTo>
                <a:lnTo>
                  <a:pt x="0" y="6857998"/>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gradFill>
            <a:gsLst>
              <a:gs pos="0">
                <a:srgbClr val="CD2323"/>
              </a:gs>
              <a:gs pos="50000">
                <a:srgbClr val="F45151"/>
              </a:gs>
              <a:gs pos="100000">
                <a:srgbClr val="FC8E86"/>
              </a:gs>
            </a:gsLst>
            <a:lin ang="18600000" scaled="0"/>
          </a:gradFill>
        </p:spPr>
        <p:txBody>
          <a:bodyPr wrap="square" lIns="648000" tIns="144000" rIns="432000" bIns="648000" anchor="t">
            <a:noAutofit/>
          </a:bodyPr>
          <a:lstStyle>
            <a:lvl1pPr algn="r">
              <a:defRPr>
                <a:solidFill>
                  <a:schemeClr val="bg1"/>
                </a:solidFill>
              </a:defRPr>
            </a:lvl1pPr>
          </a:lstStyle>
          <a:p>
            <a:r>
              <a:rPr lang="fr-FR"/>
              <a:t> </a:t>
            </a:r>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4"/>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10"/>
            <a:ext cx="2006608" cy="5495341"/>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38" name="Espace réservé pour une image  37">
            <a:extLst>
              <a:ext uri="{FF2B5EF4-FFF2-40B4-BE49-F238E27FC236}">
                <a16:creationId xmlns:a16="http://schemas.microsoft.com/office/drawing/2014/main" id="{990B358B-0FAF-428C-A8B3-808A0C2B0F6B}"/>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39" name="Espace réservé pour une image  38">
            <a:extLst>
              <a:ext uri="{FF2B5EF4-FFF2-40B4-BE49-F238E27FC236}">
                <a16:creationId xmlns:a16="http://schemas.microsoft.com/office/drawing/2014/main" id="{2B13864A-2B47-4229-8345-73C10B4F0FD0}"/>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du pied de page 4">
            <a:extLst>
              <a:ext uri="{FF2B5EF4-FFF2-40B4-BE49-F238E27FC236}">
                <a16:creationId xmlns:a16="http://schemas.microsoft.com/office/drawing/2014/main" id="{8395D851-4F0C-431D-9C5D-C299AC87371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0881958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ocus_Metier_Accompagnement_opérationnel">
    <p:spTree>
      <p:nvGrpSpPr>
        <p:cNvPr id="1" name=""/>
        <p:cNvGrpSpPr/>
        <p:nvPr/>
      </p:nvGrpSpPr>
      <p:grpSpPr>
        <a:xfrm>
          <a:off x="0" y="0"/>
          <a:ext cx="0" cy="0"/>
          <a:chOff x="0" y="0"/>
          <a:chExt cx="0" cy="0"/>
        </a:xfrm>
      </p:grpSpPr>
      <p:sp>
        <p:nvSpPr>
          <p:cNvPr id="21" name="Espace réservé pour une image  20">
            <a:extLst>
              <a:ext uri="{FF2B5EF4-FFF2-40B4-BE49-F238E27FC236}">
                <a16:creationId xmlns:a16="http://schemas.microsoft.com/office/drawing/2014/main" id="{E04F9960-D3E8-48FF-BBAB-1EB3579427E4}"/>
              </a:ext>
            </a:extLst>
          </p:cNvPr>
          <p:cNvSpPr>
            <a:spLocks noGrp="1"/>
          </p:cNvSpPr>
          <p:nvPr>
            <p:ph type="pic" sz="quarter" idx="16" hasCustomPrompt="1"/>
          </p:nvPr>
        </p:nvSpPr>
        <p:spPr>
          <a:xfrm>
            <a:off x="3" y="576639"/>
            <a:ext cx="9143998" cy="6281363"/>
          </a:xfrm>
          <a:custGeom>
            <a:avLst/>
            <a:gdLst>
              <a:gd name="connsiteX0" fmla="*/ 12004109 w 12191997"/>
              <a:gd name="connsiteY0" fmla="*/ 5922260 h 6281363"/>
              <a:gd name="connsiteX1" fmla="*/ 11889444 w 12191997"/>
              <a:gd name="connsiteY1" fmla="*/ 5922437 h 6281363"/>
              <a:gd name="connsiteX2" fmla="*/ 11830250 w 12191997"/>
              <a:gd name="connsiteY2" fmla="*/ 5981631 h 6281363"/>
              <a:gd name="connsiteX3" fmla="*/ 11943321 w 12191997"/>
              <a:gd name="connsiteY3" fmla="*/ 5981631 h 6281363"/>
              <a:gd name="connsiteX4" fmla="*/ 11859847 w 12191997"/>
              <a:gd name="connsiteY4" fmla="*/ 6040824 h 6281363"/>
              <a:gd name="connsiteX5" fmla="*/ 11830428 w 12191997"/>
              <a:gd name="connsiteY5" fmla="*/ 6040824 h 6281363"/>
              <a:gd name="connsiteX6" fmla="*/ 11830428 w 12191997"/>
              <a:gd name="connsiteY6" fmla="*/ 6099309 h 6281363"/>
              <a:gd name="connsiteX7" fmla="*/ 11859847 w 12191997"/>
              <a:gd name="connsiteY7" fmla="*/ 6099309 h 6281363"/>
              <a:gd name="connsiteX8" fmla="*/ 12007122 w 12191997"/>
              <a:gd name="connsiteY8" fmla="*/ 5952034 h 6281363"/>
              <a:gd name="connsiteX9" fmla="*/ 12004109 w 12191997"/>
              <a:gd name="connsiteY9" fmla="*/ 5922260 h 6281363"/>
              <a:gd name="connsiteX10" fmla="*/ 11859847 w 12191997"/>
              <a:gd name="connsiteY10" fmla="*/ 5805113 h 6281363"/>
              <a:gd name="connsiteX11" fmla="*/ 11712572 w 12191997"/>
              <a:gd name="connsiteY11" fmla="*/ 5952389 h 6281363"/>
              <a:gd name="connsiteX12" fmla="*/ 11771234 w 12191997"/>
              <a:gd name="connsiteY12" fmla="*/ 6069890 h 6281363"/>
              <a:gd name="connsiteX13" fmla="*/ 11771057 w 12191997"/>
              <a:gd name="connsiteY13" fmla="*/ 5952389 h 6281363"/>
              <a:gd name="connsiteX14" fmla="*/ 11859670 w 12191997"/>
              <a:gd name="connsiteY14" fmla="*/ 5863775 h 6281363"/>
              <a:gd name="connsiteX15" fmla="*/ 11914433 w 12191997"/>
              <a:gd name="connsiteY15" fmla="*/ 5863952 h 6281363"/>
              <a:gd name="connsiteX16" fmla="*/ 11973272 w 12191997"/>
              <a:gd name="connsiteY16" fmla="*/ 5805113 h 6281363"/>
              <a:gd name="connsiteX17" fmla="*/ 11930939 w 12191997"/>
              <a:gd name="connsiteY17" fmla="*/ 8 h 6281363"/>
              <a:gd name="connsiteX18" fmla="*/ 12099227 w 12191997"/>
              <a:gd name="connsiteY18" fmla="*/ 3916 h 6281363"/>
              <a:gd name="connsiteX19" fmla="*/ 12191997 w 12191997"/>
              <a:gd name="connsiteY19" fmla="*/ 10650 h 6281363"/>
              <a:gd name="connsiteX20" fmla="*/ 12191997 w 12191997"/>
              <a:gd name="connsiteY20" fmla="*/ 6281363 h 6281363"/>
              <a:gd name="connsiteX21" fmla="*/ 0 w 12191997"/>
              <a:gd name="connsiteY21" fmla="*/ 6281363 h 6281363"/>
              <a:gd name="connsiteX22" fmla="*/ 0 w 12191997"/>
              <a:gd name="connsiteY22" fmla="*/ 5176632 h 6281363"/>
              <a:gd name="connsiteX23" fmla="*/ 14341 w 12191997"/>
              <a:gd name="connsiteY23" fmla="*/ 5185647 h 6281363"/>
              <a:gd name="connsiteX24" fmla="*/ 6141223 w 12191997"/>
              <a:gd name="connsiteY24" fmla="*/ 4426035 h 6281363"/>
              <a:gd name="connsiteX25" fmla="*/ 9604667 w 12191997"/>
              <a:gd name="connsiteY25" fmla="*/ 965466 h 6281363"/>
              <a:gd name="connsiteX26" fmla="*/ 11930939 w 12191997"/>
              <a:gd name="connsiteY26" fmla="*/ 8 h 628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7" h="6281363">
                <a:moveTo>
                  <a:pt x="12004109" y="5922260"/>
                </a:moveTo>
                <a:lnTo>
                  <a:pt x="11889444" y="5922437"/>
                </a:lnTo>
                <a:cubicBezTo>
                  <a:pt x="11856657" y="5922437"/>
                  <a:pt x="11830250" y="5949021"/>
                  <a:pt x="11830250" y="5981631"/>
                </a:cubicBezTo>
                <a:lnTo>
                  <a:pt x="11943321" y="5981631"/>
                </a:lnTo>
                <a:cubicBezTo>
                  <a:pt x="11931269" y="6016190"/>
                  <a:pt x="11898482" y="6040824"/>
                  <a:pt x="11859847" y="6040824"/>
                </a:cubicBezTo>
                <a:lnTo>
                  <a:pt x="11830428" y="6040824"/>
                </a:lnTo>
                <a:lnTo>
                  <a:pt x="11830428" y="6099309"/>
                </a:lnTo>
                <a:lnTo>
                  <a:pt x="11859847" y="6099309"/>
                </a:lnTo>
                <a:cubicBezTo>
                  <a:pt x="11941194" y="6099309"/>
                  <a:pt x="12007122" y="6033381"/>
                  <a:pt x="12007122" y="5952034"/>
                </a:cubicBezTo>
                <a:cubicBezTo>
                  <a:pt x="12007122" y="5941932"/>
                  <a:pt x="12006059" y="5931830"/>
                  <a:pt x="12004109" y="5922260"/>
                </a:cubicBezTo>
                <a:close/>
                <a:moveTo>
                  <a:pt x="11859847" y="5805113"/>
                </a:moveTo>
                <a:cubicBezTo>
                  <a:pt x="11778500" y="5805113"/>
                  <a:pt x="11712572" y="5871042"/>
                  <a:pt x="11712572" y="5952389"/>
                </a:cubicBezTo>
                <a:cubicBezTo>
                  <a:pt x="11712572" y="6000417"/>
                  <a:pt x="11735611" y="6042951"/>
                  <a:pt x="11771234" y="6069890"/>
                </a:cubicBezTo>
                <a:lnTo>
                  <a:pt x="11771057" y="5952389"/>
                </a:lnTo>
                <a:cubicBezTo>
                  <a:pt x="11771057" y="5903474"/>
                  <a:pt x="11810755" y="5863775"/>
                  <a:pt x="11859670" y="5863775"/>
                </a:cubicBezTo>
                <a:lnTo>
                  <a:pt x="11914433" y="5863952"/>
                </a:lnTo>
                <a:cubicBezTo>
                  <a:pt x="11946865" y="5863952"/>
                  <a:pt x="11973272" y="5837546"/>
                  <a:pt x="11973272" y="5805113"/>
                </a:cubicBezTo>
                <a:close/>
                <a:moveTo>
                  <a:pt x="11930939" y="8"/>
                </a:moveTo>
                <a:cubicBezTo>
                  <a:pt x="11987052" y="-112"/>
                  <a:pt x="12043168" y="1191"/>
                  <a:pt x="12099227" y="3916"/>
                </a:cubicBezTo>
                <a:lnTo>
                  <a:pt x="12191997" y="10650"/>
                </a:lnTo>
                <a:lnTo>
                  <a:pt x="12191997" y="6281363"/>
                </a:lnTo>
                <a:lnTo>
                  <a:pt x="0" y="6281363"/>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gradFill>
            <a:gsLst>
              <a:gs pos="0">
                <a:srgbClr val="CD2323"/>
              </a:gs>
              <a:gs pos="50000">
                <a:srgbClr val="F45151"/>
              </a:gs>
              <a:gs pos="100000">
                <a:srgbClr val="FC8E86"/>
              </a:gs>
            </a:gsLst>
            <a:lin ang="18600000" scaled="0"/>
          </a:gradFill>
        </p:spPr>
        <p:txBody>
          <a:bodyPr wrap="square" lIns="432000" tIns="432000" rIns="432000" bIns="432000" anchor="ctr">
            <a:noAutofit/>
          </a:bodyPr>
          <a:lstStyle>
            <a:lvl1pPr algn="r">
              <a:defRPr>
                <a:solidFill>
                  <a:schemeClr val="bg1"/>
                </a:solidFill>
              </a:defRPr>
            </a:lvl1pPr>
          </a:lstStyle>
          <a:p>
            <a:r>
              <a:rPr lang="fr-FR"/>
              <a:t> </a:t>
            </a:r>
          </a:p>
        </p:txBody>
      </p:sp>
      <p:sp>
        <p:nvSpPr>
          <p:cNvPr id="27" name="Espace réservé du texte 6">
            <a:extLst>
              <a:ext uri="{FF2B5EF4-FFF2-40B4-BE49-F238E27FC236}">
                <a16:creationId xmlns:a16="http://schemas.microsoft.com/office/drawing/2014/main" id="{72A70AE4-3BA4-4221-A210-4A896BC579AE}"/>
              </a:ext>
            </a:extLst>
          </p:cNvPr>
          <p:cNvSpPr>
            <a:spLocks noGrp="1"/>
          </p:cNvSpPr>
          <p:nvPr>
            <p:ph type="body" sz="quarter" idx="27" hasCustomPrompt="1"/>
          </p:nvPr>
        </p:nvSpPr>
        <p:spPr>
          <a:xfrm>
            <a:off x="2783818" y="3851692"/>
            <a:ext cx="1608345" cy="2429670"/>
          </a:xfrm>
        </p:spPr>
        <p:txBody>
          <a:bodyPr anchor="t">
            <a:noAutofit/>
          </a:bodyPr>
          <a:lstStyle>
            <a:lvl1pPr marL="0" indent="0" algn="l">
              <a:spcBef>
                <a:spcPts val="0"/>
              </a:spcBef>
              <a:spcAft>
                <a:spcPts val="900"/>
              </a:spcAft>
              <a:buFont typeface="Arial" panose="020B0604020202020204" pitchFamily="34" charset="0"/>
              <a:buNone/>
              <a:defRPr lang="fr-FR" sz="1800" kern="1200" cap="none"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spcBef>
                <a:spcPts val="0"/>
              </a:spcBef>
              <a:spcAft>
                <a:spcPts val="0"/>
              </a:spcAft>
              <a:defRPr sz="750" i="0" cap="none" baseline="0">
                <a:solidFill>
                  <a:schemeClr val="tx2"/>
                </a:solidFill>
                <a:latin typeface="+mj-lt"/>
                <a:ea typeface="Avenir Black" panose="020B0803020203020204" pitchFamily="34" charset="0"/>
              </a:defRPr>
            </a:lvl6pPr>
            <a:lvl7pPr>
              <a:spcBef>
                <a:spcPts val="0"/>
              </a:spcBef>
              <a:spcAft>
                <a:spcPts val="0"/>
              </a:spcAft>
              <a:defRPr sz="750" i="0" cap="none" baseline="0">
                <a:solidFill>
                  <a:schemeClr val="tx2"/>
                </a:solidFill>
                <a:latin typeface="+mj-lt"/>
                <a:ea typeface="Avenir Black" panose="020B0803020203020204" pitchFamily="34" charset="0"/>
              </a:defRPr>
            </a:lvl7pPr>
            <a:lvl8pPr>
              <a:spcBef>
                <a:spcPts val="0"/>
              </a:spcBef>
              <a:spcAft>
                <a:spcPts val="0"/>
              </a:spcAft>
              <a:defRPr sz="750" cap="none" baseline="0">
                <a:solidFill>
                  <a:schemeClr val="tx2"/>
                </a:solidFill>
                <a:latin typeface="+mj-lt"/>
                <a:ea typeface="Avenir Black" panose="020B0803020203020204" pitchFamily="34" charset="0"/>
              </a:defRPr>
            </a:lvl8pPr>
            <a:lvl9pPr>
              <a:spcBef>
                <a:spcPts val="0"/>
              </a:spcBef>
              <a:spcAft>
                <a:spcPts val="0"/>
              </a:spcAft>
              <a:defRPr sz="750" cap="none" baseline="0">
                <a:solidFill>
                  <a:schemeClr val="tx2"/>
                </a:solidFill>
                <a:latin typeface="+mj-lt"/>
                <a:ea typeface="Avenir Black" panose="020B0803020203020204" pitchFamily="34" charset="0"/>
              </a:defRPr>
            </a:lvl9pPr>
          </a:lstStyle>
          <a:p>
            <a:pPr lvl="0"/>
            <a:r>
              <a:rPr lang="fr-FR"/>
              <a:t>Expertise</a:t>
            </a:r>
          </a:p>
          <a:p>
            <a:pPr lvl="1"/>
            <a:r>
              <a:rPr lang="fr-FR"/>
              <a:t>#</a:t>
            </a:r>
          </a:p>
          <a:p>
            <a:pPr lvl="1"/>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focus</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Accompagnement opérationnel</a:t>
            </a:r>
          </a:p>
        </p:txBody>
      </p:sp>
      <p:cxnSp>
        <p:nvCxnSpPr>
          <p:cNvPr id="17" name="Connecteur droit 16">
            <a:extLst>
              <a:ext uri="{FF2B5EF4-FFF2-40B4-BE49-F238E27FC236}">
                <a16:creationId xmlns:a16="http://schemas.microsoft.com/office/drawing/2014/main" id="{DB589F93-1900-4D4C-AF96-1812486FA933}"/>
              </a:ext>
            </a:extLst>
          </p:cNvPr>
          <p:cNvCxnSpPr>
            <a:cxnSpLocks/>
          </p:cNvCxnSpPr>
          <p:nvPr userDrawn="1"/>
        </p:nvCxnSpPr>
        <p:spPr>
          <a:xfrm>
            <a:off x="990904" y="3620388"/>
            <a:ext cx="334783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3" name="Espace réservé du texte 6">
            <a:extLst>
              <a:ext uri="{FF2B5EF4-FFF2-40B4-BE49-F238E27FC236}">
                <a16:creationId xmlns:a16="http://schemas.microsoft.com/office/drawing/2014/main" id="{B7F25619-24FE-4903-8074-4063E95B62D7}"/>
              </a:ext>
            </a:extLst>
          </p:cNvPr>
          <p:cNvSpPr>
            <a:spLocks noGrp="1"/>
          </p:cNvSpPr>
          <p:nvPr>
            <p:ph type="body" sz="quarter" idx="23" hasCustomPrompt="1"/>
          </p:nvPr>
        </p:nvSpPr>
        <p:spPr>
          <a:xfrm>
            <a:off x="951291"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4" name="Espace réservé du texte 6">
            <a:extLst>
              <a:ext uri="{FF2B5EF4-FFF2-40B4-BE49-F238E27FC236}">
                <a16:creationId xmlns:a16="http://schemas.microsoft.com/office/drawing/2014/main" id="{CF7217C3-5AD9-4CF8-8EAD-2956CF34A12A}"/>
              </a:ext>
            </a:extLst>
          </p:cNvPr>
          <p:cNvSpPr>
            <a:spLocks noGrp="1"/>
          </p:cNvSpPr>
          <p:nvPr>
            <p:ph type="body" sz="quarter" idx="24" hasCustomPrompt="1"/>
          </p:nvPr>
        </p:nvSpPr>
        <p:spPr>
          <a:xfrm>
            <a:off x="3636163"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5" name="Espace réservé du texte 6">
            <a:extLst>
              <a:ext uri="{FF2B5EF4-FFF2-40B4-BE49-F238E27FC236}">
                <a16:creationId xmlns:a16="http://schemas.microsoft.com/office/drawing/2014/main" id="{0ECFD6BB-D2C9-480F-A626-190E1DCB96F6}"/>
              </a:ext>
            </a:extLst>
          </p:cNvPr>
          <p:cNvSpPr>
            <a:spLocks noGrp="1"/>
          </p:cNvSpPr>
          <p:nvPr>
            <p:ph type="body" sz="quarter" idx="25" hasCustomPrompt="1"/>
          </p:nvPr>
        </p:nvSpPr>
        <p:spPr>
          <a:xfrm>
            <a:off x="1846248"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6" name="Espace réservé du texte 6">
            <a:extLst>
              <a:ext uri="{FF2B5EF4-FFF2-40B4-BE49-F238E27FC236}">
                <a16:creationId xmlns:a16="http://schemas.microsoft.com/office/drawing/2014/main" id="{DF221793-DDF5-482C-9EF6-4F1F35CDED06}"/>
              </a:ext>
            </a:extLst>
          </p:cNvPr>
          <p:cNvSpPr>
            <a:spLocks noGrp="1"/>
          </p:cNvSpPr>
          <p:nvPr>
            <p:ph type="body" sz="quarter" idx="26" hasCustomPrompt="1"/>
          </p:nvPr>
        </p:nvSpPr>
        <p:spPr>
          <a:xfrm>
            <a:off x="2741205"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8" name="Espace réservé du texte 6">
            <a:extLst>
              <a:ext uri="{FF2B5EF4-FFF2-40B4-BE49-F238E27FC236}">
                <a16:creationId xmlns:a16="http://schemas.microsoft.com/office/drawing/2014/main" id="{76459349-F1B4-4B6E-8250-0DA21E47674B}"/>
              </a:ext>
            </a:extLst>
          </p:cNvPr>
          <p:cNvSpPr>
            <a:spLocks noGrp="1"/>
          </p:cNvSpPr>
          <p:nvPr>
            <p:ph type="body" sz="quarter" idx="28" hasCustomPrompt="1"/>
          </p:nvPr>
        </p:nvSpPr>
        <p:spPr>
          <a:xfrm>
            <a:off x="756350" y="1815539"/>
            <a:ext cx="388494" cy="232907"/>
          </a:xfrm>
        </p:spPr>
        <p:txBody>
          <a:bodyPr>
            <a:noAutofit/>
          </a:bodyPr>
          <a:lstStyle>
            <a:lvl1pPr marL="0" indent="0" algn="ctr">
              <a:spcBef>
                <a:spcPts val="0"/>
              </a:spcBef>
              <a:spcAft>
                <a:spcPts val="0"/>
              </a:spcAft>
              <a:buFont typeface="Arial" panose="020B0604020202020204" pitchFamily="34" charset="0"/>
              <a:buNone/>
              <a:defRPr lang="fr-FR" sz="1050" kern="1200" cap="none"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29" name="Espace réservé du texte 6">
            <a:extLst>
              <a:ext uri="{FF2B5EF4-FFF2-40B4-BE49-F238E27FC236}">
                <a16:creationId xmlns:a16="http://schemas.microsoft.com/office/drawing/2014/main" id="{F9C34AF7-BB0A-4B27-9739-73FC04EF77BF}"/>
              </a:ext>
            </a:extLst>
          </p:cNvPr>
          <p:cNvSpPr>
            <a:spLocks noGrp="1"/>
          </p:cNvSpPr>
          <p:nvPr>
            <p:ph type="body" sz="quarter" idx="29" hasCustomPrompt="1"/>
          </p:nvPr>
        </p:nvSpPr>
        <p:spPr>
          <a:xfrm>
            <a:off x="951291" y="384923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0" name="Espace réservé du texte 6">
            <a:extLst>
              <a:ext uri="{FF2B5EF4-FFF2-40B4-BE49-F238E27FC236}">
                <a16:creationId xmlns:a16="http://schemas.microsoft.com/office/drawing/2014/main" id="{AB5BB2B6-CC7C-4AA5-A103-598DC56A85CE}"/>
              </a:ext>
            </a:extLst>
          </p:cNvPr>
          <p:cNvSpPr>
            <a:spLocks noGrp="1"/>
          </p:cNvSpPr>
          <p:nvPr>
            <p:ph type="body" sz="quarter" idx="30" hasCustomPrompt="1"/>
          </p:nvPr>
        </p:nvSpPr>
        <p:spPr>
          <a:xfrm>
            <a:off x="1173019" y="429428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1" name="Espace réservé du texte 6">
            <a:extLst>
              <a:ext uri="{FF2B5EF4-FFF2-40B4-BE49-F238E27FC236}">
                <a16:creationId xmlns:a16="http://schemas.microsoft.com/office/drawing/2014/main" id="{477268BB-F4BF-402F-8550-1D7C77F8FE2C}"/>
              </a:ext>
            </a:extLst>
          </p:cNvPr>
          <p:cNvSpPr>
            <a:spLocks noGrp="1"/>
          </p:cNvSpPr>
          <p:nvPr>
            <p:ph type="body" sz="quarter" idx="31" hasCustomPrompt="1"/>
          </p:nvPr>
        </p:nvSpPr>
        <p:spPr>
          <a:xfrm>
            <a:off x="951291" y="544696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2" name="Espace réservé du texte 6">
            <a:extLst>
              <a:ext uri="{FF2B5EF4-FFF2-40B4-BE49-F238E27FC236}">
                <a16:creationId xmlns:a16="http://schemas.microsoft.com/office/drawing/2014/main" id="{5B4CB867-6549-4B29-8537-830CDEBD3D71}"/>
              </a:ext>
            </a:extLst>
          </p:cNvPr>
          <p:cNvSpPr>
            <a:spLocks noGrp="1"/>
          </p:cNvSpPr>
          <p:nvPr>
            <p:ph type="body" sz="quarter" idx="32" hasCustomPrompt="1"/>
          </p:nvPr>
        </p:nvSpPr>
        <p:spPr>
          <a:xfrm>
            <a:off x="1173019" y="589201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9" name="Espace réservé du texte 6">
            <a:extLst>
              <a:ext uri="{FF2B5EF4-FFF2-40B4-BE49-F238E27FC236}">
                <a16:creationId xmlns:a16="http://schemas.microsoft.com/office/drawing/2014/main" id="{B4B90C86-286D-433D-B970-B11A06EBFA49}"/>
              </a:ext>
            </a:extLst>
          </p:cNvPr>
          <p:cNvSpPr>
            <a:spLocks noGrp="1"/>
          </p:cNvSpPr>
          <p:nvPr>
            <p:ph type="body" sz="quarter" idx="33" hasCustomPrompt="1"/>
          </p:nvPr>
        </p:nvSpPr>
        <p:spPr>
          <a:xfrm>
            <a:off x="951291" y="4648727"/>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4"/>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40" name="Espace réservé du texte 6">
            <a:extLst>
              <a:ext uri="{FF2B5EF4-FFF2-40B4-BE49-F238E27FC236}">
                <a16:creationId xmlns:a16="http://schemas.microsoft.com/office/drawing/2014/main" id="{12472E5F-A487-4930-830B-60156B34BACF}"/>
              </a:ext>
            </a:extLst>
          </p:cNvPr>
          <p:cNvSpPr>
            <a:spLocks noGrp="1"/>
          </p:cNvSpPr>
          <p:nvPr>
            <p:ph type="body" sz="quarter" idx="34" hasCustomPrompt="1"/>
          </p:nvPr>
        </p:nvSpPr>
        <p:spPr>
          <a:xfrm>
            <a:off x="1173019" y="5093776"/>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41" name="Espace réservé du texte 11">
            <a:extLst>
              <a:ext uri="{FF2B5EF4-FFF2-40B4-BE49-F238E27FC236}">
                <a16:creationId xmlns:a16="http://schemas.microsoft.com/office/drawing/2014/main" id="{60165284-E86A-4925-857A-818DFC7C481C}"/>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2" name="Graphique 47">
            <a:extLst>
              <a:ext uri="{FF2B5EF4-FFF2-40B4-BE49-F238E27FC236}">
                <a16:creationId xmlns:a16="http://schemas.microsoft.com/office/drawing/2014/main" id="{A3541074-3ADC-4CB7-A0C2-11CDC3D83734}"/>
              </a:ext>
            </a:extLst>
          </p:cNvPr>
          <p:cNvSpPr>
            <a:spLocks noChangeAspect="1"/>
          </p:cNvSpPr>
          <p:nvPr userDrawn="1"/>
        </p:nvSpPr>
        <p:spPr>
          <a:xfrm>
            <a:off x="359569" y="1524280"/>
            <a:ext cx="323133" cy="517070"/>
          </a:xfrm>
          <a:custGeom>
            <a:avLst/>
            <a:gdLst>
              <a:gd name="connsiteX0" fmla="*/ 1959293 w 2855594"/>
              <a:gd name="connsiteY0" fmla="*/ 1528763 h 3427094"/>
              <a:gd name="connsiteX1" fmla="*/ 2285048 w 2855594"/>
              <a:gd name="connsiteY1" fmla="*/ 857250 h 3427094"/>
              <a:gd name="connsiteX2" fmla="*/ 1427798 w 2855594"/>
              <a:gd name="connsiteY2" fmla="*/ 0 h 3427094"/>
              <a:gd name="connsiteX3" fmla="*/ 570548 w 2855594"/>
              <a:gd name="connsiteY3" fmla="*/ 857250 h 3427094"/>
              <a:gd name="connsiteX4" fmla="*/ 897255 w 2855594"/>
              <a:gd name="connsiteY4" fmla="*/ 1529715 h 3427094"/>
              <a:gd name="connsiteX5" fmla="*/ 0 w 2855594"/>
              <a:gd name="connsiteY5" fmla="*/ 2868930 h 3427094"/>
              <a:gd name="connsiteX6" fmla="*/ 0 w 2855594"/>
              <a:gd name="connsiteY6" fmla="*/ 3427095 h 3427094"/>
              <a:gd name="connsiteX7" fmla="*/ 568643 w 2855594"/>
              <a:gd name="connsiteY7" fmla="*/ 2858453 h 3427094"/>
              <a:gd name="connsiteX8" fmla="*/ 568643 w 2855594"/>
              <a:gd name="connsiteY8" fmla="*/ 2852738 h 3427094"/>
              <a:gd name="connsiteX9" fmla="*/ 1436370 w 2855594"/>
              <a:gd name="connsiteY9" fmla="*/ 1993583 h 3427094"/>
              <a:gd name="connsiteX10" fmla="*/ 2286953 w 2855594"/>
              <a:gd name="connsiteY10" fmla="*/ 2863215 h 3427094"/>
              <a:gd name="connsiteX11" fmla="*/ 2849880 w 2855594"/>
              <a:gd name="connsiteY11" fmla="*/ 3426143 h 3427094"/>
              <a:gd name="connsiteX12" fmla="*/ 2855595 w 2855594"/>
              <a:gd name="connsiteY12" fmla="*/ 3426143 h 3427094"/>
              <a:gd name="connsiteX13" fmla="*/ 2855595 w 2855594"/>
              <a:gd name="connsiteY13" fmla="*/ 2852738 h 3427094"/>
              <a:gd name="connsiteX14" fmla="*/ 1959293 w 2855594"/>
              <a:gd name="connsiteY14" fmla="*/ 1528763 h 3427094"/>
              <a:gd name="connsiteX15" fmla="*/ 1427798 w 2855594"/>
              <a:gd name="connsiteY15" fmla="*/ 568643 h 3427094"/>
              <a:gd name="connsiteX16" fmla="*/ 1716405 w 2855594"/>
              <a:gd name="connsiteY16" fmla="*/ 857250 h 3427094"/>
              <a:gd name="connsiteX17" fmla="*/ 1427798 w 2855594"/>
              <a:gd name="connsiteY17" fmla="*/ 1145858 h 3427094"/>
              <a:gd name="connsiteX18" fmla="*/ 1139190 w 2855594"/>
              <a:gd name="connsiteY18" fmla="*/ 857250 h 3427094"/>
              <a:gd name="connsiteX19" fmla="*/ 1427798 w 2855594"/>
              <a:gd name="connsiteY19" fmla="*/ 568643 h 3427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5594" h="3427094">
                <a:moveTo>
                  <a:pt x="1959293" y="1528763"/>
                </a:moveTo>
                <a:cubicBezTo>
                  <a:pt x="2157413" y="1371600"/>
                  <a:pt x="2285048" y="1128713"/>
                  <a:pt x="2285048" y="857250"/>
                </a:cubicBezTo>
                <a:cubicBezTo>
                  <a:pt x="2285048" y="384810"/>
                  <a:pt x="1900238" y="0"/>
                  <a:pt x="1427798" y="0"/>
                </a:cubicBezTo>
                <a:cubicBezTo>
                  <a:pt x="955358" y="0"/>
                  <a:pt x="570548" y="384810"/>
                  <a:pt x="570548" y="857250"/>
                </a:cubicBezTo>
                <a:cubicBezTo>
                  <a:pt x="570548" y="1129665"/>
                  <a:pt x="698183" y="1372553"/>
                  <a:pt x="897255" y="1529715"/>
                </a:cubicBezTo>
                <a:cubicBezTo>
                  <a:pt x="369570" y="1744028"/>
                  <a:pt x="0" y="2265998"/>
                  <a:pt x="0" y="2868930"/>
                </a:cubicBezTo>
                <a:lnTo>
                  <a:pt x="0" y="3427095"/>
                </a:lnTo>
                <a:cubicBezTo>
                  <a:pt x="314325" y="3427095"/>
                  <a:pt x="568643" y="3172778"/>
                  <a:pt x="568643" y="2858453"/>
                </a:cubicBezTo>
                <a:lnTo>
                  <a:pt x="568643" y="2852738"/>
                </a:lnTo>
                <a:cubicBezTo>
                  <a:pt x="568643" y="2376488"/>
                  <a:pt x="958215" y="1988820"/>
                  <a:pt x="1436370" y="1993583"/>
                </a:cubicBezTo>
                <a:cubicBezTo>
                  <a:pt x="1908810" y="1998345"/>
                  <a:pt x="2286953" y="2390775"/>
                  <a:pt x="2286953" y="2863215"/>
                </a:cubicBezTo>
                <a:cubicBezTo>
                  <a:pt x="2286953" y="3173730"/>
                  <a:pt x="2539365" y="3426143"/>
                  <a:pt x="2849880" y="3426143"/>
                </a:cubicBezTo>
                <a:lnTo>
                  <a:pt x="2855595" y="3426143"/>
                </a:lnTo>
                <a:lnTo>
                  <a:pt x="2855595" y="2852738"/>
                </a:lnTo>
                <a:cubicBezTo>
                  <a:pt x="2854643" y="2254568"/>
                  <a:pt x="2483168" y="1740218"/>
                  <a:pt x="1959293" y="1528763"/>
                </a:cubicBezTo>
                <a:close/>
                <a:moveTo>
                  <a:pt x="1427798" y="568643"/>
                </a:moveTo>
                <a:cubicBezTo>
                  <a:pt x="1586865" y="568643"/>
                  <a:pt x="1716405" y="698183"/>
                  <a:pt x="1716405" y="857250"/>
                </a:cubicBezTo>
                <a:cubicBezTo>
                  <a:pt x="1716405" y="1016318"/>
                  <a:pt x="1586865" y="1145858"/>
                  <a:pt x="1427798" y="1145858"/>
                </a:cubicBezTo>
                <a:cubicBezTo>
                  <a:pt x="1268730" y="1145858"/>
                  <a:pt x="1139190" y="1016318"/>
                  <a:pt x="1139190" y="857250"/>
                </a:cubicBezTo>
                <a:cubicBezTo>
                  <a:pt x="1138238" y="698183"/>
                  <a:pt x="1267778" y="568643"/>
                  <a:pt x="1427798" y="568643"/>
                </a:cubicBezTo>
                <a:close/>
              </a:path>
            </a:pathLst>
          </a:custGeom>
          <a:solidFill>
            <a:srgbClr val="F45151"/>
          </a:solidFill>
          <a:ln w="9525" cap="flat">
            <a:noFill/>
            <a:prstDash val="solid"/>
            <a:miter/>
          </a:ln>
        </p:spPr>
        <p:txBody>
          <a:bodyPr rtlCol="0" anchor="ctr"/>
          <a:lstStyle/>
          <a:p>
            <a:endParaRPr lang="fr-FR" sz="1013"/>
          </a:p>
        </p:txBody>
      </p:sp>
      <p:sp>
        <p:nvSpPr>
          <p:cNvPr id="33" name="Graphique 18">
            <a:extLst>
              <a:ext uri="{FF2B5EF4-FFF2-40B4-BE49-F238E27FC236}">
                <a16:creationId xmlns:a16="http://schemas.microsoft.com/office/drawing/2014/main" id="{82EEB966-68CC-4DE3-B909-5A16985001A7}"/>
              </a:ext>
            </a:extLst>
          </p:cNvPr>
          <p:cNvSpPr>
            <a:spLocks noChangeAspect="1"/>
          </p:cNvSpPr>
          <p:nvPr userDrawn="1"/>
        </p:nvSpPr>
        <p:spPr>
          <a:xfrm>
            <a:off x="887237" y="1524280"/>
            <a:ext cx="126332" cy="217088"/>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F45151"/>
          </a:solidFill>
          <a:ln w="9525" cap="flat">
            <a:noFill/>
            <a:prstDash val="solid"/>
            <a:miter/>
          </a:ln>
        </p:spPr>
        <p:txBody>
          <a:bodyPr rtlCol="0" anchor="ctr"/>
          <a:lstStyle/>
          <a:p>
            <a:endParaRPr lang="fr-FR" sz="1013"/>
          </a:p>
        </p:txBody>
      </p:sp>
      <p:sp>
        <p:nvSpPr>
          <p:cNvPr id="3" name="ZoneTexte 2">
            <a:extLst>
              <a:ext uri="{FF2B5EF4-FFF2-40B4-BE49-F238E27FC236}">
                <a16:creationId xmlns:a16="http://schemas.microsoft.com/office/drawing/2014/main" id="{7E8308B4-3B88-43D8-AC0D-CEBADDFC0B2E}"/>
              </a:ext>
            </a:extLst>
          </p:cNvPr>
          <p:cNvSpPr txBox="1"/>
          <p:nvPr userDrawn="1"/>
        </p:nvSpPr>
        <p:spPr>
          <a:xfrm>
            <a:off x="1286367" y="1639750"/>
            <a:ext cx="2603978" cy="323165"/>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fr-FR" sz="1050" b="0" i="0" u="none" strike="noStrike" kern="1200" cap="none" spc="0" normalizeH="0" baseline="0" noProof="0">
                <a:ln>
                  <a:noFill/>
                </a:ln>
                <a:solidFill>
                  <a:srgbClr val="F45151"/>
                </a:solidFill>
                <a:effectLst/>
                <a:uLnTx/>
                <a:uFillTx/>
                <a:latin typeface="Avenir Black" panose="020B0803020203020204" pitchFamily="34" charset="0"/>
                <a:ea typeface="Avenir Black" panose="020B0803020203020204" pitchFamily="34" charset="0"/>
                <a:cs typeface="+mn-cs"/>
              </a:rPr>
              <a:t>Activer</a:t>
            </a:r>
            <a:r>
              <a:rPr kumimoji="0" lang="fr-FR" sz="1050" b="0" i="0" u="none" strike="noStrike" kern="1200" cap="none" spc="0" normalizeH="0" baseline="0" noProof="0">
                <a:ln>
                  <a:noFill/>
                </a:ln>
                <a:solidFill>
                  <a:srgbClr val="21AD81"/>
                </a:solidFill>
                <a:effectLst/>
                <a:uLnTx/>
                <a:uFillTx/>
                <a:latin typeface="Avenir Black" panose="020B0803020203020204" pitchFamily="34" charset="0"/>
                <a:ea typeface="Avenir Black" panose="020B0803020203020204" pitchFamily="34" charset="0"/>
                <a:cs typeface="+mn-cs"/>
              </a:rPr>
              <a:t> </a:t>
            </a:r>
            <a:r>
              <a:rPr lang="fr-FR" sz="1050" b="0" kern="1200" cap="none" baseline="0" noProof="0">
                <a:solidFill>
                  <a:schemeClr val="tx1"/>
                </a:solidFill>
                <a:latin typeface="+mj-lt"/>
                <a:ea typeface="Avenir Black" panose="020B0803020203020204" pitchFamily="34" charset="0"/>
                <a:cs typeface="+mj-cs"/>
              </a:rPr>
              <a:t>la performance énergétique </a:t>
            </a:r>
            <a:br>
              <a:rPr lang="fr-FR" sz="1050" b="0" kern="1200" cap="none" baseline="0" noProof="0">
                <a:solidFill>
                  <a:schemeClr val="tx1"/>
                </a:solidFill>
                <a:latin typeface="+mj-lt"/>
                <a:ea typeface="Avenir Black" panose="020B0803020203020204" pitchFamily="34" charset="0"/>
                <a:cs typeface="+mj-cs"/>
              </a:rPr>
            </a:br>
            <a:r>
              <a:rPr lang="fr-FR" sz="1050" b="0" kern="1200" cap="none" baseline="0" noProof="0">
                <a:solidFill>
                  <a:schemeClr val="tx1"/>
                </a:solidFill>
                <a:latin typeface="+mj-lt"/>
                <a:ea typeface="Avenir Black" panose="020B0803020203020204" pitchFamily="34" charset="0"/>
                <a:cs typeface="+mj-cs"/>
              </a:rPr>
              <a:t>et environnementales</a:t>
            </a:r>
          </a:p>
        </p:txBody>
      </p:sp>
      <p:sp>
        <p:nvSpPr>
          <p:cNvPr id="34" name="Espace réservé du pied de page 4">
            <a:extLst>
              <a:ext uri="{FF2B5EF4-FFF2-40B4-BE49-F238E27FC236}">
                <a16:creationId xmlns:a16="http://schemas.microsoft.com/office/drawing/2014/main" id="{D83D11BA-8576-4BA5-A1F1-3D82C422A695}"/>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0168580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Catchphrase_Digital">
    <p:bg>
      <p:bgPr>
        <a:gradFill>
          <a:gsLst>
            <a:gs pos="0">
              <a:srgbClr val="2382A3"/>
            </a:gs>
            <a:gs pos="50000">
              <a:srgbClr val="66C7E2"/>
            </a:gs>
            <a:gs pos="100000">
              <a:srgbClr val="97EBFF"/>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5" name="Rectangle 4">
            <a:extLst>
              <a:ext uri="{FF2B5EF4-FFF2-40B4-BE49-F238E27FC236}">
                <a16:creationId xmlns:a16="http://schemas.microsoft.com/office/drawing/2014/main" id="{4B308AFB-E1CC-447F-8A69-3E35C51EE8AA}"/>
              </a:ext>
            </a:extLst>
          </p:cNvPr>
          <p:cNvSpPr/>
          <p:nvPr userDrawn="1"/>
        </p:nvSpPr>
        <p:spPr>
          <a:xfrm>
            <a:off x="452674" y="541513"/>
            <a:ext cx="8238653" cy="5774974"/>
          </a:xfrm>
          <a:prstGeom prst="rect">
            <a:avLst/>
          </a:prstGeom>
          <a:gradFill>
            <a:gsLst>
              <a:gs pos="0">
                <a:srgbClr val="2382A3"/>
              </a:gs>
              <a:gs pos="50000">
                <a:srgbClr val="66C7E2"/>
              </a:gs>
              <a:gs pos="100000">
                <a:srgbClr val="97EBFF"/>
              </a:gs>
            </a:gsLst>
            <a:lin ang="18600000" scaled="0"/>
          </a:gra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6" name="Espace réservé du texte 11">
            <a:extLst>
              <a:ext uri="{FF2B5EF4-FFF2-40B4-BE49-F238E27FC236}">
                <a16:creationId xmlns:a16="http://schemas.microsoft.com/office/drawing/2014/main" id="{1D0B0975-E366-46F3-A838-3501D5A8910A}"/>
              </a:ext>
            </a:extLst>
          </p:cNvPr>
          <p:cNvSpPr>
            <a:spLocks noGrp="1"/>
          </p:cNvSpPr>
          <p:nvPr>
            <p:ph type="body" sz="quarter" idx="15"/>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bg1"/>
                </a:solidFill>
              </a:defRPr>
            </a:lvl1pPr>
            <a:lvl2pPr marL="0" indent="0" algn="ctr">
              <a:spcBef>
                <a:spcPts val="0"/>
              </a:spcBef>
              <a:spcAft>
                <a:spcPts val="900"/>
              </a:spcAft>
              <a:buFont typeface="Arial" panose="020B0604020202020204" pitchFamily="34" charset="0"/>
              <a:buNone/>
              <a:defRPr sz="1800">
                <a:solidFill>
                  <a:schemeClr val="bg1"/>
                </a:solidFill>
              </a:defRPr>
            </a:lvl2pPr>
            <a:lvl3pPr marL="0" indent="0" algn="ctr">
              <a:spcBef>
                <a:spcPts val="0"/>
              </a:spcBef>
              <a:spcAft>
                <a:spcPts val="0"/>
              </a:spcAft>
              <a:buFont typeface="Arial" panose="020B0604020202020204" pitchFamily="34" charset="0"/>
              <a:buNone/>
              <a:defRPr sz="1500">
                <a:solidFill>
                  <a:schemeClr val="bg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bg1"/>
                </a:solidFill>
              </a:defRPr>
            </a:lvl4pPr>
            <a:lvl5pPr marL="0" indent="0" algn="ctr">
              <a:spcBef>
                <a:spcPts val="0"/>
              </a:spcBef>
              <a:spcAft>
                <a:spcPts val="0"/>
              </a:spcAft>
              <a:buNone/>
              <a:defRPr sz="1200">
                <a:solidFill>
                  <a:schemeClr val="bg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bg1"/>
                </a:solidFill>
              </a:defRPr>
            </a:lvl6pPr>
            <a:lvl7pPr marL="0" indent="0" algn="ctr">
              <a:spcBef>
                <a:spcPts val="0"/>
              </a:spcBef>
              <a:spcAft>
                <a:spcPts val="0"/>
              </a:spcAft>
              <a:buFont typeface="Arial" panose="020B0604020202020204" pitchFamily="34" charset="0"/>
              <a:buNone/>
              <a:defRPr sz="900">
                <a:solidFill>
                  <a:schemeClr val="bg1"/>
                </a:solidFill>
              </a:defRPr>
            </a:lvl7pPr>
            <a:lvl8pPr marL="0" indent="0" algn="ctr">
              <a:spcBef>
                <a:spcPts val="0"/>
              </a:spcBef>
              <a:spcAft>
                <a:spcPts val="0"/>
              </a:spcAft>
              <a:buFont typeface="Arial" panose="020B0604020202020204" pitchFamily="34" charset="0"/>
              <a:buNone/>
              <a:defRPr sz="825">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7" name="Espace réservé du pied de page 4">
            <a:extLst>
              <a:ext uri="{FF2B5EF4-FFF2-40B4-BE49-F238E27FC236}">
                <a16:creationId xmlns:a16="http://schemas.microsoft.com/office/drawing/2014/main" id="{0760932E-1E1B-4C34-A2A8-CB49CDEEFFBD}"/>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53799858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Focus_Digital">
    <p:bg>
      <p:bgPr>
        <a:gradFill>
          <a:gsLst>
            <a:gs pos="0">
              <a:srgbClr val="2382A3"/>
            </a:gs>
            <a:gs pos="50000">
              <a:srgbClr val="66C7E2"/>
            </a:gs>
            <a:gs pos="100000">
              <a:srgbClr val="97EBFF"/>
            </a:gs>
          </a:gsLst>
          <a:lin ang="18600000" scaled="0"/>
        </a:gradFill>
        <a:effectLst/>
      </p:bgPr>
    </p:bg>
    <p:spTree>
      <p:nvGrpSpPr>
        <p:cNvPr id="1" name=""/>
        <p:cNvGrpSpPr/>
        <p:nvPr/>
      </p:nvGrpSpPr>
      <p:grpSpPr>
        <a:xfrm>
          <a:off x="0" y="0"/>
          <a:ext cx="0" cy="0"/>
          <a:chOff x="0" y="0"/>
          <a:chExt cx="0" cy="0"/>
        </a:xfrm>
      </p:grpSpPr>
      <p:sp>
        <p:nvSpPr>
          <p:cNvPr id="7" name="Forme libre : forme 6">
            <a:extLst>
              <a:ext uri="{FF2B5EF4-FFF2-40B4-BE49-F238E27FC236}">
                <a16:creationId xmlns:a16="http://schemas.microsoft.com/office/drawing/2014/main" id="{0C5EED8D-F6BB-4E50-A1A1-62CEBEF14AB1}"/>
              </a:ext>
            </a:extLst>
          </p:cNvPr>
          <p:cNvSpPr/>
          <p:nvPr userDrawn="1"/>
        </p:nvSpPr>
        <p:spPr>
          <a:xfrm>
            <a:off x="359570" y="476250"/>
            <a:ext cx="8424863" cy="5905500"/>
          </a:xfrm>
          <a:custGeom>
            <a:avLst/>
            <a:gdLst>
              <a:gd name="connsiteX0" fmla="*/ 11233151 w 11233151"/>
              <a:gd name="connsiteY0" fmla="*/ 2342743 h 5905500"/>
              <a:gd name="connsiteX1" fmla="*/ 11231398 w 11233151"/>
              <a:gd name="connsiteY1" fmla="*/ 4118424 h 5905500"/>
              <a:gd name="connsiteX2" fmla="*/ 9421973 w 11233151"/>
              <a:gd name="connsiteY2" fmla="*/ 5905499 h 5905500"/>
              <a:gd name="connsiteX3" fmla="*/ 7680912 w 11233151"/>
              <a:gd name="connsiteY3" fmla="*/ 5903746 h 5905500"/>
              <a:gd name="connsiteX4" fmla="*/ 7659001 w 11233151"/>
              <a:gd name="connsiteY4" fmla="*/ 5903746 h 5905500"/>
              <a:gd name="connsiteX5" fmla="*/ 8370676 w 11233151"/>
              <a:gd name="connsiteY5" fmla="*/ 5189880 h 5905500"/>
              <a:gd name="connsiteX6" fmla="*/ 9431176 w 11233151"/>
              <a:gd name="connsiteY6" fmla="*/ 5191195 h 5905500"/>
              <a:gd name="connsiteX7" fmla="*/ 10520599 w 11233151"/>
              <a:gd name="connsiteY7" fmla="*/ 4108345 h 5905500"/>
              <a:gd name="connsiteX8" fmla="*/ 10521037 w 11233151"/>
              <a:gd name="connsiteY8" fmla="*/ 3053541 h 5905500"/>
              <a:gd name="connsiteX9" fmla="*/ 11233151 w 11233151"/>
              <a:gd name="connsiteY9" fmla="*/ 2342743 h 5905500"/>
              <a:gd name="connsiteX10" fmla="*/ 348228 w 11233151"/>
              <a:gd name="connsiteY10" fmla="*/ 1 h 5905500"/>
              <a:gd name="connsiteX11" fmla="*/ 682974 w 11233151"/>
              <a:gd name="connsiteY11" fmla="*/ 339 h 5905500"/>
              <a:gd name="connsiteX12" fmla="*/ 687187 w 11233151"/>
              <a:gd name="connsiteY12" fmla="*/ 339 h 5905500"/>
              <a:gd name="connsiteX13" fmla="*/ 550356 w 11233151"/>
              <a:gd name="connsiteY13" fmla="*/ 137590 h 5905500"/>
              <a:gd name="connsiteX14" fmla="*/ 346458 w 11233151"/>
              <a:gd name="connsiteY14" fmla="*/ 137338 h 5905500"/>
              <a:gd name="connsiteX15" fmla="*/ 136999 w 11233151"/>
              <a:gd name="connsiteY15" fmla="*/ 345533 h 5905500"/>
              <a:gd name="connsiteX16" fmla="*/ 136915 w 11233151"/>
              <a:gd name="connsiteY16" fmla="*/ 548336 h 5905500"/>
              <a:gd name="connsiteX17" fmla="*/ 0 w 11233151"/>
              <a:gd name="connsiteY17" fmla="*/ 684998 h 5905500"/>
              <a:gd name="connsiteX18" fmla="*/ 337 w 11233151"/>
              <a:gd name="connsiteY18" fmla="*/ 343595 h 5905500"/>
              <a:gd name="connsiteX19" fmla="*/ 348228 w 11233151"/>
              <a:gd name="connsiteY19" fmla="*/ 1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33151" h="5905500">
                <a:moveTo>
                  <a:pt x="11233151" y="2342743"/>
                </a:moveTo>
                <a:lnTo>
                  <a:pt x="11231398" y="4118424"/>
                </a:lnTo>
                <a:cubicBezTo>
                  <a:pt x="11236218" y="5109247"/>
                  <a:pt x="10413235" y="5906814"/>
                  <a:pt x="9421973" y="5905499"/>
                </a:cubicBezTo>
                <a:lnTo>
                  <a:pt x="7680912" y="5903746"/>
                </a:lnTo>
                <a:lnTo>
                  <a:pt x="7659001" y="5903746"/>
                </a:lnTo>
                <a:cubicBezTo>
                  <a:pt x="7659440" y="5511536"/>
                  <a:pt x="7978028" y="5189442"/>
                  <a:pt x="8370676" y="5189880"/>
                </a:cubicBezTo>
                <a:lnTo>
                  <a:pt x="9431176" y="5191195"/>
                </a:lnTo>
                <a:cubicBezTo>
                  <a:pt x="10029351" y="5192071"/>
                  <a:pt x="10531555" y="4706958"/>
                  <a:pt x="10520599" y="4108345"/>
                </a:cubicBezTo>
                <a:lnTo>
                  <a:pt x="10521037" y="3053541"/>
                </a:lnTo>
                <a:cubicBezTo>
                  <a:pt x="10521476" y="2660455"/>
                  <a:pt x="10840065" y="2342304"/>
                  <a:pt x="11233151" y="2342743"/>
                </a:cubicBezTo>
                <a:close/>
                <a:moveTo>
                  <a:pt x="348228" y="1"/>
                </a:moveTo>
                <a:lnTo>
                  <a:pt x="682974" y="339"/>
                </a:lnTo>
                <a:lnTo>
                  <a:pt x="687187" y="339"/>
                </a:lnTo>
                <a:cubicBezTo>
                  <a:pt x="687103" y="75747"/>
                  <a:pt x="625849" y="137675"/>
                  <a:pt x="550356" y="137590"/>
                </a:cubicBezTo>
                <a:lnTo>
                  <a:pt x="346458" y="137338"/>
                </a:lnTo>
                <a:cubicBezTo>
                  <a:pt x="231450" y="137169"/>
                  <a:pt x="134893" y="230440"/>
                  <a:pt x="136999" y="345533"/>
                </a:cubicBezTo>
                <a:lnTo>
                  <a:pt x="136915" y="548336"/>
                </a:lnTo>
                <a:cubicBezTo>
                  <a:pt x="136831" y="623913"/>
                  <a:pt x="75577" y="685082"/>
                  <a:pt x="0" y="684998"/>
                </a:cubicBezTo>
                <a:lnTo>
                  <a:pt x="337" y="343595"/>
                </a:lnTo>
                <a:cubicBezTo>
                  <a:pt x="-590" y="153093"/>
                  <a:pt x="157642" y="-252"/>
                  <a:pt x="348228"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Forme libre : forme 15">
            <a:extLst>
              <a:ext uri="{FF2B5EF4-FFF2-40B4-BE49-F238E27FC236}">
                <a16:creationId xmlns:a16="http://schemas.microsoft.com/office/drawing/2014/main" id="{28F73C60-FA66-4D59-B5F3-E736E33E5445}"/>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6" name="Espace réservé du texte 22">
            <a:extLst>
              <a:ext uri="{FF2B5EF4-FFF2-40B4-BE49-F238E27FC236}">
                <a16:creationId xmlns:a16="http://schemas.microsoft.com/office/drawing/2014/main" id="{BCAAF8E2-B528-425B-A742-2BBED89AD626}"/>
              </a:ext>
            </a:extLst>
          </p:cNvPr>
          <p:cNvSpPr>
            <a:spLocks noGrp="1"/>
          </p:cNvSpPr>
          <p:nvPr>
            <p:ph type="body" sz="quarter" idx="16"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bg1"/>
                </a:solidFill>
                <a:latin typeface="+mj-lt"/>
              </a:defRPr>
            </a:lvl1pPr>
            <a:lvl2pPr>
              <a:lnSpc>
                <a:spcPct val="85000"/>
              </a:lnSpc>
              <a:spcBef>
                <a:spcPts val="0"/>
              </a:spcBef>
              <a:spcAft>
                <a:spcPts val="900"/>
              </a:spcAft>
              <a:defRPr sz="4050" cap="all" baseline="0">
                <a:solidFill>
                  <a:schemeClr val="bg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bg1"/>
                </a:solidFill>
              </a:defRPr>
            </a:lvl4pPr>
            <a:lvl5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735E87E0-933B-4E11-9048-1369318E7E6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1717409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Digital">
    <p:bg>
      <p:bgPr>
        <a:solidFill>
          <a:schemeClr val="bg1"/>
        </a:solidFill>
        <a:effectLst/>
      </p:bgPr>
    </p:bg>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7C70283-6800-4B44-9821-57B0F31DC821}"/>
              </a:ext>
            </a:extLst>
          </p:cNvPr>
          <p:cNvSpPr>
            <a:spLocks noGrp="1"/>
          </p:cNvSpPr>
          <p:nvPr>
            <p:ph type="pic" sz="quarter" idx="16"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rgbClr val="2382A3"/>
              </a:gs>
              <a:gs pos="50000">
                <a:srgbClr val="66C7E2"/>
              </a:gs>
              <a:gs pos="100000">
                <a:srgbClr val="97EBFF"/>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lvl1pPr>
              <a:defRPr>
                <a:solidFill>
                  <a:schemeClr val="accent5"/>
                </a:solidFill>
              </a:defRPr>
            </a:lvl1pPr>
            <a:lvl5pPr>
              <a:defRPr>
                <a:solidFill>
                  <a:schemeClr val="accent5"/>
                </a:solidFill>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p:nvPr>
        </p:nvSpPr>
        <p:spPr>
          <a:xfrm>
            <a:off x="5544431" y="1884460"/>
            <a:ext cx="3240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F846024A-D02F-4C86-ACD8-452FF41C2179}"/>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2744496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Contenu et chiffres clés_Digital">
    <p:bg>
      <p:bgPr>
        <a:solidFill>
          <a:schemeClr val="bg1"/>
        </a:solidFill>
        <a:effectLst/>
      </p:bgPr>
    </p:bg>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DC96D8D1-4CA1-4C22-B2CA-ED8787D6EA6D}"/>
              </a:ext>
            </a:extLst>
          </p:cNvPr>
          <p:cNvSpPr>
            <a:spLocks noGrp="1"/>
          </p:cNvSpPr>
          <p:nvPr>
            <p:ph type="pic" sz="quarter" idx="16" hasCustomPrompt="1"/>
          </p:nvPr>
        </p:nvSpPr>
        <p:spPr>
          <a:xfrm>
            <a:off x="4147953" y="0"/>
            <a:ext cx="4996048" cy="6858000"/>
          </a:xfrm>
          <a:custGeom>
            <a:avLst/>
            <a:gdLst>
              <a:gd name="connsiteX0" fmla="*/ 4029038 w 6661397"/>
              <a:gd name="connsiteY0" fmla="*/ 0 h 6858000"/>
              <a:gd name="connsiteX1" fmla="*/ 4030183 w 6661397"/>
              <a:gd name="connsiteY1" fmla="*/ 0 h 6858000"/>
              <a:gd name="connsiteX2" fmla="*/ 4253862 w 6661397"/>
              <a:gd name="connsiteY2" fmla="*/ 0 h 6858000"/>
              <a:gd name="connsiteX3" fmla="*/ 6323539 w 6661397"/>
              <a:gd name="connsiteY3" fmla="*/ 0 h 6858000"/>
              <a:gd name="connsiteX4" fmla="*/ 6661397 w 6661397"/>
              <a:gd name="connsiteY4" fmla="*/ 0 h 6858000"/>
              <a:gd name="connsiteX5" fmla="*/ 6661397 w 6661397"/>
              <a:gd name="connsiteY5" fmla="*/ 6858000 h 6858000"/>
              <a:gd name="connsiteX6" fmla="*/ 6661396 w 6661397"/>
              <a:gd name="connsiteY6" fmla="*/ 6858000 h 6858000"/>
              <a:gd name="connsiteX7" fmla="*/ 4029038 w 6661397"/>
              <a:gd name="connsiteY7" fmla="*/ 6857999 h 6858000"/>
              <a:gd name="connsiteX8" fmla="*/ 2297220 w 6661397"/>
              <a:gd name="connsiteY8" fmla="*/ 6857999 h 6858000"/>
              <a:gd name="connsiteX9" fmla="*/ 891672 w 6661397"/>
              <a:gd name="connsiteY9" fmla="*/ 6857999 h 6858000"/>
              <a:gd name="connsiteX10" fmla="*/ 0 w 6661397"/>
              <a:gd name="connsiteY10" fmla="*/ 6857999 h 6858000"/>
              <a:gd name="connsiteX11" fmla="*/ 69592 w 6661397"/>
              <a:gd name="connsiteY11" fmla="*/ 6845980 h 6858000"/>
              <a:gd name="connsiteX12" fmla="*/ 2525911 w 6661397"/>
              <a:gd name="connsiteY12" fmla="*/ 4364909 h 6858000"/>
              <a:gd name="connsiteX13" fmla="*/ 3150897 w 6661397"/>
              <a:gd name="connsiteY13" fmla="*/ 1315171 h 6858000"/>
              <a:gd name="connsiteX14" fmla="*/ 3885088 w 6661397"/>
              <a:gd name="connsiteY14" fmla="*/ 106541 h 6858000"/>
              <a:gd name="connsiteX15" fmla="*/ 4029038 w 6661397"/>
              <a:gd name="connsiteY15"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61397" h="6858000">
                <a:moveTo>
                  <a:pt x="4029038" y="0"/>
                </a:moveTo>
                <a:lnTo>
                  <a:pt x="4030183" y="0"/>
                </a:lnTo>
                <a:lnTo>
                  <a:pt x="4253862" y="0"/>
                </a:lnTo>
                <a:lnTo>
                  <a:pt x="6323539" y="0"/>
                </a:lnTo>
                <a:lnTo>
                  <a:pt x="6661397" y="0"/>
                </a:lnTo>
                <a:lnTo>
                  <a:pt x="6661397" y="6858000"/>
                </a:lnTo>
                <a:lnTo>
                  <a:pt x="6661396" y="6858000"/>
                </a:lnTo>
                <a:lnTo>
                  <a:pt x="4029038" y="6857999"/>
                </a:lnTo>
                <a:lnTo>
                  <a:pt x="2297220" y="6857999"/>
                </a:lnTo>
                <a:lnTo>
                  <a:pt x="891672" y="6857999"/>
                </a:lnTo>
                <a:lnTo>
                  <a:pt x="0" y="6857999"/>
                </a:lnTo>
                <a:lnTo>
                  <a:pt x="69592" y="6845980"/>
                </a:lnTo>
                <a:cubicBezTo>
                  <a:pt x="1277844" y="6585997"/>
                  <a:pt x="2287970" y="5647590"/>
                  <a:pt x="2525911" y="4364909"/>
                </a:cubicBezTo>
                <a:lnTo>
                  <a:pt x="3150897" y="1315171"/>
                </a:lnTo>
                <a:cubicBezTo>
                  <a:pt x="3252744" y="819954"/>
                  <a:pt x="3520885" y="401616"/>
                  <a:pt x="3885088" y="106541"/>
                </a:cubicBezTo>
                <a:lnTo>
                  <a:pt x="4029038" y="842"/>
                </a:lnTo>
                <a:close/>
              </a:path>
            </a:pathLst>
          </a:custGeom>
          <a:gradFill>
            <a:gsLst>
              <a:gs pos="0">
                <a:srgbClr val="2382A3"/>
              </a:gs>
              <a:gs pos="50000">
                <a:srgbClr val="66C7E2"/>
              </a:gs>
              <a:gs pos="100000">
                <a:srgbClr val="97EBFF"/>
              </a:gs>
            </a:gsLst>
            <a:lin ang="18600000" scaled="0"/>
          </a:gradFill>
        </p:spPr>
        <p:txBody>
          <a:bodyPr wrap="square" lIns="432000" tIns="432000" rIns="432000" bIns="432000" anchor="t">
            <a:noAutofit/>
          </a:bodyPr>
          <a:lstStyle>
            <a:lvl1pPr algn="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solidFill>
                  <a:schemeClr val="accent5"/>
                </a:solidFill>
              </a:defRPr>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3375">
                <a:solidFill>
                  <a:schemeClr val="bg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bg1"/>
                </a:solidFill>
              </a:defRPr>
            </a:lvl4pPr>
            <a:lvl5pPr marL="0" indent="0" algn="r">
              <a:spcBef>
                <a:spcPts val="0"/>
              </a:spcBef>
              <a:spcAft>
                <a:spcPts val="0"/>
              </a:spcAft>
              <a:buNone/>
              <a:defRPr sz="1050">
                <a:solidFill>
                  <a:schemeClr val="bg1"/>
                </a:solidFill>
              </a:defRPr>
            </a:lvl5pPr>
            <a:lvl6pPr marL="0" indent="0" algn="r">
              <a:spcBef>
                <a:spcPts val="0"/>
              </a:spcBef>
              <a:spcAft>
                <a:spcPts val="0"/>
              </a:spcAft>
              <a:buFont typeface="Arial" panose="020B0604020202020204" pitchFamily="34" charset="0"/>
              <a:buNone/>
              <a:defRPr sz="1050">
                <a:solidFill>
                  <a:schemeClr val="bg1"/>
                </a:solidFill>
              </a:defRPr>
            </a:lvl6pPr>
            <a:lvl7pPr marL="0" indent="0" algn="r">
              <a:spcBef>
                <a:spcPts val="0"/>
              </a:spcBef>
              <a:spcAft>
                <a:spcPts val="0"/>
              </a:spcAft>
              <a:buFont typeface="Arial" panose="020B0604020202020204" pitchFamily="34" charset="0"/>
              <a:buNone/>
              <a:defRPr sz="1050">
                <a:solidFill>
                  <a:schemeClr val="bg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8DAFFDC4-C138-4681-BC12-BF5BF2149AC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7551414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Contenu texte_Digita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2382A3"/>
              </a:gs>
              <a:gs pos="50000">
                <a:srgbClr val="66C7E2"/>
              </a:gs>
              <a:gs pos="100000">
                <a:srgbClr val="97EBFF"/>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5"/>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5"/>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5"/>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5"/>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5"/>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5"/>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1" name="Espace réservé du pied de page 4">
            <a:extLst>
              <a:ext uri="{FF2B5EF4-FFF2-40B4-BE49-F238E27FC236}">
                <a16:creationId xmlns:a16="http://schemas.microsoft.com/office/drawing/2014/main" id="{5611FB56-5C46-4E70-8D28-D0A514CCC1D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2817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uverture_Filiale de Tota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9" name="Espace réservé pour une image  18">
            <a:extLst>
              <a:ext uri="{FF2B5EF4-FFF2-40B4-BE49-F238E27FC236}">
                <a16:creationId xmlns:a16="http://schemas.microsoft.com/office/drawing/2014/main" id="{24912A92-410D-4677-923D-37DAF18258F7}"/>
              </a:ext>
            </a:extLst>
          </p:cNvPr>
          <p:cNvSpPr>
            <a:spLocks noGrp="1"/>
          </p:cNvSpPr>
          <p:nvPr>
            <p:ph type="pic" sz="quarter" idx="13" hasCustomPrompt="1"/>
          </p:nvPr>
        </p:nvSpPr>
        <p:spPr>
          <a:xfrm>
            <a:off x="359569" y="476253"/>
            <a:ext cx="8424863" cy="5905501"/>
          </a:xfrm>
          <a:custGeom>
            <a:avLst/>
            <a:gdLst>
              <a:gd name="connsiteX0" fmla="*/ 10744749 w 11233151"/>
              <a:gd name="connsiteY0" fmla="*/ 0 h 5905501"/>
              <a:gd name="connsiteX1" fmla="*/ 11233151 w 11233151"/>
              <a:gd name="connsiteY1" fmla="*/ 0 h 5905501"/>
              <a:gd name="connsiteX2" fmla="*/ 11233151 w 11233151"/>
              <a:gd name="connsiteY2" fmla="*/ 5905500 h 5905501"/>
              <a:gd name="connsiteX3" fmla="*/ 0 w 11233151"/>
              <a:gd name="connsiteY3" fmla="*/ 5905501 h 5905501"/>
              <a:gd name="connsiteX4" fmla="*/ 0 w 11233151"/>
              <a:gd name="connsiteY4" fmla="*/ 4857158 h 5905501"/>
              <a:gd name="connsiteX5" fmla="*/ 13610 w 11233151"/>
              <a:gd name="connsiteY5" fmla="*/ 4865713 h 5905501"/>
              <a:gd name="connsiteX6" fmla="*/ 5827755 w 11233151"/>
              <a:gd name="connsiteY6" fmla="*/ 4144874 h 5905501"/>
              <a:gd name="connsiteX7" fmla="*/ 9114412 w 11233151"/>
              <a:gd name="connsiteY7" fmla="*/ 860945 h 5905501"/>
              <a:gd name="connsiteX8" fmla="*/ 10537875 w 11233151"/>
              <a:gd name="connsiteY8" fmla="*/ 45714 h 590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151" h="5905501">
                <a:moveTo>
                  <a:pt x="10744749" y="0"/>
                </a:moveTo>
                <a:lnTo>
                  <a:pt x="11233151" y="0"/>
                </a:lnTo>
                <a:lnTo>
                  <a:pt x="11233151" y="5905500"/>
                </a:lnTo>
                <a:lnTo>
                  <a:pt x="0" y="5905501"/>
                </a:lnTo>
                <a:lnTo>
                  <a:pt x="0" y="4857158"/>
                </a:lnTo>
                <a:lnTo>
                  <a:pt x="13610" y="4865713"/>
                </a:lnTo>
                <a:cubicBezTo>
                  <a:pt x="1852911" y="5959193"/>
                  <a:pt x="4283422" y="5746791"/>
                  <a:pt x="5827755" y="4144874"/>
                </a:cubicBezTo>
                <a:lnTo>
                  <a:pt x="9114412" y="860945"/>
                </a:lnTo>
                <a:cubicBezTo>
                  <a:pt x="9523362" y="452906"/>
                  <a:pt x="10016641" y="181163"/>
                  <a:pt x="10537875" y="45714"/>
                </a:cubicBezTo>
                <a:close/>
              </a:path>
            </a:pathLst>
          </a:custGeom>
          <a:gradFill>
            <a:gsLst>
              <a:gs pos="0">
                <a:schemeClr val="tx2"/>
              </a:gs>
              <a:gs pos="50000">
                <a:schemeClr val="accent1"/>
              </a:gs>
              <a:gs pos="100000">
                <a:schemeClr val="accent2"/>
              </a:gs>
            </a:gsLst>
            <a:lin ang="18600000" scaled="0"/>
          </a:gradFill>
        </p:spPr>
        <p:txBody>
          <a:bodyPr wrap="square" lIns="180000" tIns="180000" rIns="180000" bIns="180000" anchor="ctr">
            <a:noAutofit/>
          </a:bodyPr>
          <a:lstStyle>
            <a:lvl1pPr algn="r">
              <a:defRPr>
                <a:solidFill>
                  <a:schemeClr val="bg1"/>
                </a:solidFill>
              </a:defRPr>
            </a:lvl1pPr>
          </a:lstStyle>
          <a:p>
            <a:r>
              <a:rPr lang="fr-FR"/>
              <a:t> </a:t>
            </a:r>
          </a:p>
        </p:txBody>
      </p:sp>
      <p:sp>
        <p:nvSpPr>
          <p:cNvPr id="4" name="Espace réservé de la date 3">
            <a:extLst>
              <a:ext uri="{FF2B5EF4-FFF2-40B4-BE49-F238E27FC236}">
                <a16:creationId xmlns:a16="http://schemas.microsoft.com/office/drawing/2014/main" id="{1A409278-D859-4939-A1DD-3E684F084D9D}"/>
              </a:ext>
            </a:extLst>
          </p:cNvPr>
          <p:cNvSpPr>
            <a:spLocks noGrp="1"/>
          </p:cNvSpPr>
          <p:nvPr>
            <p:ph type="dt" sz="half" idx="10"/>
          </p:nvPr>
        </p:nvSpPr>
        <p:spPr>
          <a:xfrm>
            <a:off x="618698" y="6027278"/>
            <a:ext cx="621000" cy="169200"/>
          </a:xfrm>
        </p:spPr>
        <p:txBody>
          <a:bodyPr/>
          <a:lstStyle>
            <a:lvl1pPr>
              <a:defRPr>
                <a:solidFill>
                  <a:schemeClr val="bg1"/>
                </a:solidFill>
              </a:defRPr>
            </a:lvl1pPr>
          </a:lstStyle>
          <a:p>
            <a:fld id="{97130626-342E-4B96-8F5F-2A28B81BEC13}" type="datetime3">
              <a:rPr lang="fr-FR" smtClean="0"/>
              <a:t>15.02.24</a:t>
            </a:fld>
            <a:endParaRPr lang="fr-F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618697" y="1573619"/>
            <a:ext cx="4987319" cy="3710762"/>
          </a:xfrm>
        </p:spPr>
        <p:txBody>
          <a:bodyPr anchor="ctr">
            <a:noAutofit/>
          </a:bodyPr>
          <a:lstStyle>
            <a:lvl1pPr>
              <a:lnSpc>
                <a:spcPct val="85000"/>
              </a:lnSpc>
              <a:spcBef>
                <a:spcPts val="0"/>
              </a:spcBef>
              <a:spcAft>
                <a:spcPts val="0"/>
              </a:spcAft>
              <a:defRPr sz="2700" cap="all" baseline="0">
                <a:solidFill>
                  <a:schemeClr val="tx1"/>
                </a:solidFill>
                <a:latin typeface="+mj-lt"/>
              </a:defRPr>
            </a:lvl1pPr>
            <a:lvl2pPr>
              <a:lnSpc>
                <a:spcPct val="85000"/>
              </a:lnSpc>
              <a:spcBef>
                <a:spcPts val="0"/>
              </a:spcBef>
              <a:spcAft>
                <a:spcPts val="0"/>
              </a:spcAft>
              <a:defRPr sz="27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POUR</a:t>
            </a:r>
          </a:p>
          <a:p>
            <a:pPr lvl="1"/>
            <a:r>
              <a:rPr lang="fr-FR"/>
              <a:t>Deuxième niveau</a:t>
            </a:r>
          </a:p>
        </p:txBody>
      </p:sp>
      <p:sp>
        <p:nvSpPr>
          <p:cNvPr id="41" name="Espace réservé du pied de page 4">
            <a:extLst>
              <a:ext uri="{FF2B5EF4-FFF2-40B4-BE49-F238E27FC236}">
                <a16:creationId xmlns:a16="http://schemas.microsoft.com/office/drawing/2014/main" id="{094055E0-9901-4AEA-8171-471322EDB89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
        <p:nvSpPr>
          <p:cNvPr id="42" name="Espace réservé du texte 22">
            <a:extLst>
              <a:ext uri="{FF2B5EF4-FFF2-40B4-BE49-F238E27FC236}">
                <a16:creationId xmlns:a16="http://schemas.microsoft.com/office/drawing/2014/main" id="{B1BB7D60-EE8B-4DBA-9F9E-601844CCD639}"/>
              </a:ext>
            </a:extLst>
          </p:cNvPr>
          <p:cNvSpPr>
            <a:spLocks noGrp="1"/>
          </p:cNvSpPr>
          <p:nvPr>
            <p:ph type="body" sz="quarter" idx="16" hasCustomPrompt="1"/>
          </p:nvPr>
        </p:nvSpPr>
        <p:spPr>
          <a:xfrm>
            <a:off x="6955578" y="5758704"/>
            <a:ext cx="1620002" cy="353174"/>
          </a:xfrm>
        </p:spPr>
        <p:txBody>
          <a:bodyPr anchor="b">
            <a:spAutoFit/>
          </a:bodyPr>
          <a:lstStyle>
            <a:lvl1pPr algn="r">
              <a:lnSpc>
                <a:spcPct val="85000"/>
              </a:lnSpc>
              <a:spcBef>
                <a:spcPts val="0"/>
              </a:spcBef>
              <a:spcAft>
                <a:spcPts val="0"/>
              </a:spcAft>
              <a:defRPr sz="1350" cap="all" baseline="0">
                <a:solidFill>
                  <a:schemeClr val="bg1"/>
                </a:solidFill>
                <a:latin typeface="+mj-lt"/>
              </a:defRPr>
            </a:lvl1pPr>
            <a:lvl2pPr algn="r">
              <a:lnSpc>
                <a:spcPct val="85000"/>
              </a:lnSpc>
              <a:spcBef>
                <a:spcPts val="0"/>
              </a:spcBef>
              <a:spcAft>
                <a:spcPts val="0"/>
              </a:spcAft>
              <a:defRPr sz="1350" cap="all" baseline="0">
                <a:solidFill>
                  <a:schemeClr val="bg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changeons</a:t>
            </a:r>
          </a:p>
          <a:p>
            <a:pPr lvl="1"/>
            <a:r>
              <a:rPr lang="fr-FR"/>
              <a:t>Deuxième niveau</a:t>
            </a:r>
          </a:p>
        </p:txBody>
      </p:sp>
      <p:grpSp>
        <p:nvGrpSpPr>
          <p:cNvPr id="43" name="Groupe 42">
            <a:extLst>
              <a:ext uri="{FF2B5EF4-FFF2-40B4-BE49-F238E27FC236}">
                <a16:creationId xmlns:a16="http://schemas.microsoft.com/office/drawing/2014/main" id="{EBA212C7-C90F-451E-8E1B-932CFC9F7B32}"/>
              </a:ext>
            </a:extLst>
          </p:cNvPr>
          <p:cNvGrpSpPr/>
          <p:nvPr userDrawn="1"/>
        </p:nvGrpSpPr>
        <p:grpSpPr>
          <a:xfrm>
            <a:off x="618698" y="756557"/>
            <a:ext cx="1404227" cy="540000"/>
            <a:chOff x="824931" y="756557"/>
            <a:chExt cx="1606862" cy="463443"/>
          </a:xfrm>
        </p:grpSpPr>
        <p:grpSp>
          <p:nvGrpSpPr>
            <p:cNvPr id="44" name="Groupe 43">
              <a:extLst>
                <a:ext uri="{FF2B5EF4-FFF2-40B4-BE49-F238E27FC236}">
                  <a16:creationId xmlns:a16="http://schemas.microsoft.com/office/drawing/2014/main" id="{266688E1-864B-41AA-92A4-1D66F6F62FEE}"/>
                </a:ext>
              </a:extLst>
            </p:cNvPr>
            <p:cNvGrpSpPr/>
            <p:nvPr/>
          </p:nvGrpSpPr>
          <p:grpSpPr>
            <a:xfrm>
              <a:off x="1682561" y="1075218"/>
              <a:ext cx="461895" cy="144782"/>
              <a:chOff x="3653062" y="5940743"/>
              <a:chExt cx="2013443" cy="631117"/>
            </a:xfrm>
          </p:grpSpPr>
          <p:grpSp>
            <p:nvGrpSpPr>
              <p:cNvPr id="58" name="Graphique 26">
                <a:extLst>
                  <a:ext uri="{FF2B5EF4-FFF2-40B4-BE49-F238E27FC236}">
                    <a16:creationId xmlns:a16="http://schemas.microsoft.com/office/drawing/2014/main" id="{58A3695E-AC38-4DD1-8B7A-A0DCDE8873BF}"/>
                  </a:ext>
                </a:extLst>
              </p:cNvPr>
              <p:cNvGrpSpPr/>
              <p:nvPr/>
            </p:nvGrpSpPr>
            <p:grpSpPr>
              <a:xfrm>
                <a:off x="4402238" y="6180991"/>
                <a:ext cx="1264267" cy="244302"/>
                <a:chOff x="4402238" y="6180991"/>
                <a:chExt cx="1264267" cy="244302"/>
              </a:xfrm>
              <a:solidFill>
                <a:srgbClr val="E10032"/>
              </a:solidFill>
            </p:grpSpPr>
            <p:sp>
              <p:nvSpPr>
                <p:cNvPr id="64" name="Forme libre : forme 63">
                  <a:extLst>
                    <a:ext uri="{FF2B5EF4-FFF2-40B4-BE49-F238E27FC236}">
                      <a16:creationId xmlns:a16="http://schemas.microsoft.com/office/drawing/2014/main" id="{51606BAE-284A-4900-8FB2-51E27732097B}"/>
                    </a:ext>
                  </a:extLst>
                </p:cNvPr>
                <p:cNvSpPr/>
                <p:nvPr/>
              </p:nvSpPr>
              <p:spPr>
                <a:xfrm>
                  <a:off x="4652648" y="6229851"/>
                  <a:ext cx="256517" cy="195442"/>
                </a:xfrm>
                <a:custGeom>
                  <a:avLst/>
                  <a:gdLst>
                    <a:gd name="connsiteX0" fmla="*/ 128259 w 256517"/>
                    <a:gd name="connsiteY0" fmla="*/ 0 h 195442"/>
                    <a:gd name="connsiteX1" fmla="*/ 0 w 256517"/>
                    <a:gd name="connsiteY1" fmla="*/ 97721 h 195442"/>
                    <a:gd name="connsiteX2" fmla="*/ 128259 w 256517"/>
                    <a:gd name="connsiteY2" fmla="*/ 195442 h 195442"/>
                    <a:gd name="connsiteX3" fmla="*/ 256518 w 256517"/>
                    <a:gd name="connsiteY3" fmla="*/ 97721 h 195442"/>
                    <a:gd name="connsiteX4" fmla="*/ 128259 w 256517"/>
                    <a:gd name="connsiteY4" fmla="*/ 0 h 195442"/>
                    <a:gd name="connsiteX5" fmla="*/ 128259 w 256517"/>
                    <a:gd name="connsiteY5" fmla="*/ 152689 h 195442"/>
                    <a:gd name="connsiteX6" fmla="*/ 61076 w 256517"/>
                    <a:gd name="connsiteY6" fmla="*/ 103829 h 195442"/>
                    <a:gd name="connsiteX7" fmla="*/ 128259 w 256517"/>
                    <a:gd name="connsiteY7" fmla="*/ 48861 h 195442"/>
                    <a:gd name="connsiteX8" fmla="*/ 195442 w 256517"/>
                    <a:gd name="connsiteY8" fmla="*/ 103829 h 195442"/>
                    <a:gd name="connsiteX9" fmla="*/ 128259 w 256517"/>
                    <a:gd name="connsiteY9" fmla="*/ 152689 h 19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517" h="195442">
                      <a:moveTo>
                        <a:pt x="128259" y="0"/>
                      </a:moveTo>
                      <a:cubicBezTo>
                        <a:pt x="42753" y="0"/>
                        <a:pt x="0" y="36645"/>
                        <a:pt x="0" y="97721"/>
                      </a:cubicBezTo>
                      <a:cubicBezTo>
                        <a:pt x="0" y="158797"/>
                        <a:pt x="48860" y="195442"/>
                        <a:pt x="128259" y="195442"/>
                      </a:cubicBezTo>
                      <a:cubicBezTo>
                        <a:pt x="213765" y="195442"/>
                        <a:pt x="256518" y="158797"/>
                        <a:pt x="256518" y="97721"/>
                      </a:cubicBezTo>
                      <a:cubicBezTo>
                        <a:pt x="256518" y="36645"/>
                        <a:pt x="207658" y="0"/>
                        <a:pt x="128259" y="0"/>
                      </a:cubicBezTo>
                      <a:moveTo>
                        <a:pt x="128259" y="152689"/>
                      </a:moveTo>
                      <a:cubicBezTo>
                        <a:pt x="85506" y="152689"/>
                        <a:pt x="61076" y="134367"/>
                        <a:pt x="61076" y="103829"/>
                      </a:cubicBezTo>
                      <a:cubicBezTo>
                        <a:pt x="61076" y="67183"/>
                        <a:pt x="85506" y="48861"/>
                        <a:pt x="128259" y="48861"/>
                      </a:cubicBezTo>
                      <a:cubicBezTo>
                        <a:pt x="171012" y="48861"/>
                        <a:pt x="195442" y="67183"/>
                        <a:pt x="195442" y="103829"/>
                      </a:cubicBezTo>
                      <a:cubicBezTo>
                        <a:pt x="195442" y="134367"/>
                        <a:pt x="171012" y="152689"/>
                        <a:pt x="128259" y="152689"/>
                      </a:cubicBezTo>
                    </a:path>
                  </a:pathLst>
                </a:custGeom>
                <a:solidFill>
                  <a:srgbClr val="E10032"/>
                </a:solidFill>
                <a:ln w="61076" cap="flat">
                  <a:noFill/>
                  <a:prstDash val="solid"/>
                  <a:miter/>
                </a:ln>
              </p:spPr>
              <p:txBody>
                <a:bodyPr rtlCol="0" anchor="ctr"/>
                <a:lstStyle/>
                <a:p>
                  <a:endParaRPr lang="fr-FR" sz="1013"/>
                </a:p>
              </p:txBody>
            </p:sp>
            <p:sp>
              <p:nvSpPr>
                <p:cNvPr id="65" name="Forme libre : forme 64">
                  <a:extLst>
                    <a:ext uri="{FF2B5EF4-FFF2-40B4-BE49-F238E27FC236}">
                      <a16:creationId xmlns:a16="http://schemas.microsoft.com/office/drawing/2014/main" id="{E7C9E2B2-3C18-4369-9A83-4A257D415995}"/>
                    </a:ext>
                  </a:extLst>
                </p:cNvPr>
                <p:cNvSpPr/>
                <p:nvPr/>
              </p:nvSpPr>
              <p:spPr>
                <a:xfrm>
                  <a:off x="4927489" y="6235959"/>
                  <a:ext cx="219872" cy="189334"/>
                </a:xfrm>
                <a:custGeom>
                  <a:avLst/>
                  <a:gdLst>
                    <a:gd name="connsiteX0" fmla="*/ 0 w 219872"/>
                    <a:gd name="connsiteY0" fmla="*/ 0 h 189334"/>
                    <a:gd name="connsiteX1" fmla="*/ 0 w 219872"/>
                    <a:gd name="connsiteY1" fmla="*/ 42753 h 189334"/>
                    <a:gd name="connsiteX2" fmla="*/ 79398 w 219872"/>
                    <a:gd name="connsiteY2" fmla="*/ 42753 h 189334"/>
                    <a:gd name="connsiteX3" fmla="*/ 79398 w 219872"/>
                    <a:gd name="connsiteY3" fmla="*/ 171012 h 189334"/>
                    <a:gd name="connsiteX4" fmla="*/ 116044 w 219872"/>
                    <a:gd name="connsiteY4" fmla="*/ 189335 h 189334"/>
                    <a:gd name="connsiteX5" fmla="*/ 152689 w 219872"/>
                    <a:gd name="connsiteY5" fmla="*/ 171012 h 189334"/>
                    <a:gd name="connsiteX6" fmla="*/ 152689 w 219872"/>
                    <a:gd name="connsiteY6" fmla="*/ 42753 h 189334"/>
                    <a:gd name="connsiteX7" fmla="*/ 219873 w 219872"/>
                    <a:gd name="connsiteY7" fmla="*/ 42753 h 189334"/>
                    <a:gd name="connsiteX8" fmla="*/ 219873 w 219872"/>
                    <a:gd name="connsiteY8" fmla="*/ 0 h 189334"/>
                    <a:gd name="connsiteX9" fmla="*/ 0 w 219872"/>
                    <a:gd name="connsiteY9" fmla="*/ 0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872" h="189334">
                      <a:moveTo>
                        <a:pt x="0" y="0"/>
                      </a:moveTo>
                      <a:lnTo>
                        <a:pt x="0" y="42753"/>
                      </a:lnTo>
                      <a:lnTo>
                        <a:pt x="79398" y="42753"/>
                      </a:lnTo>
                      <a:lnTo>
                        <a:pt x="79398" y="171012"/>
                      </a:lnTo>
                      <a:cubicBezTo>
                        <a:pt x="79398" y="183227"/>
                        <a:pt x="97721" y="189335"/>
                        <a:pt x="116044" y="189335"/>
                      </a:cubicBezTo>
                      <a:cubicBezTo>
                        <a:pt x="134366" y="189335"/>
                        <a:pt x="152689" y="183227"/>
                        <a:pt x="152689" y="171012"/>
                      </a:cubicBezTo>
                      <a:lnTo>
                        <a:pt x="152689" y="42753"/>
                      </a:lnTo>
                      <a:lnTo>
                        <a:pt x="219873" y="42753"/>
                      </a:lnTo>
                      <a:lnTo>
                        <a:pt x="219873" y="0"/>
                      </a:lnTo>
                      <a:lnTo>
                        <a:pt x="0" y="0"/>
                      </a:lnTo>
                      <a:close/>
                    </a:path>
                  </a:pathLst>
                </a:custGeom>
                <a:solidFill>
                  <a:srgbClr val="E10032"/>
                </a:solidFill>
                <a:ln w="61076" cap="flat">
                  <a:noFill/>
                  <a:prstDash val="solid"/>
                  <a:miter/>
                </a:ln>
              </p:spPr>
              <p:txBody>
                <a:bodyPr rtlCol="0" anchor="ctr"/>
                <a:lstStyle/>
                <a:p>
                  <a:endParaRPr lang="fr-FR" sz="1013"/>
                </a:p>
              </p:txBody>
            </p:sp>
            <p:sp>
              <p:nvSpPr>
                <p:cNvPr id="66" name="Forme libre : forme 65">
                  <a:extLst>
                    <a:ext uri="{FF2B5EF4-FFF2-40B4-BE49-F238E27FC236}">
                      <a16:creationId xmlns:a16="http://schemas.microsoft.com/office/drawing/2014/main" id="{5EF576C2-D7CC-4764-91BC-ADA63C5EE221}"/>
                    </a:ext>
                  </a:extLst>
                </p:cNvPr>
                <p:cNvSpPr/>
                <p:nvPr/>
              </p:nvSpPr>
              <p:spPr>
                <a:xfrm>
                  <a:off x="5458848" y="6229851"/>
                  <a:ext cx="207657" cy="184204"/>
                </a:xfrm>
                <a:custGeom>
                  <a:avLst/>
                  <a:gdLst>
                    <a:gd name="connsiteX0" fmla="*/ 109937 w 207657"/>
                    <a:gd name="connsiteY0" fmla="*/ 146582 h 184204"/>
                    <a:gd name="connsiteX1" fmla="*/ 73291 w 207657"/>
                    <a:gd name="connsiteY1" fmla="*/ 140474 h 184204"/>
                    <a:gd name="connsiteX2" fmla="*/ 61076 w 207657"/>
                    <a:gd name="connsiteY2" fmla="*/ 109936 h 184204"/>
                    <a:gd name="connsiteX3" fmla="*/ 61076 w 207657"/>
                    <a:gd name="connsiteY3" fmla="*/ 18323 h 184204"/>
                    <a:gd name="connsiteX4" fmla="*/ 30538 w 207657"/>
                    <a:gd name="connsiteY4" fmla="*/ 0 h 184204"/>
                    <a:gd name="connsiteX5" fmla="*/ 0 w 207657"/>
                    <a:gd name="connsiteY5" fmla="*/ 18323 h 184204"/>
                    <a:gd name="connsiteX6" fmla="*/ 0 w 207657"/>
                    <a:gd name="connsiteY6" fmla="*/ 103829 h 184204"/>
                    <a:gd name="connsiteX7" fmla="*/ 30538 w 207657"/>
                    <a:gd name="connsiteY7" fmla="*/ 171012 h 184204"/>
                    <a:gd name="connsiteX8" fmla="*/ 152689 w 207657"/>
                    <a:gd name="connsiteY8" fmla="*/ 183227 h 184204"/>
                    <a:gd name="connsiteX9" fmla="*/ 207658 w 207657"/>
                    <a:gd name="connsiteY9" fmla="*/ 183227 h 184204"/>
                    <a:gd name="connsiteX10" fmla="*/ 207658 w 207657"/>
                    <a:gd name="connsiteY10" fmla="*/ 177120 h 184204"/>
                    <a:gd name="connsiteX11" fmla="*/ 207658 w 207657"/>
                    <a:gd name="connsiteY11" fmla="*/ 140474 h 184204"/>
                    <a:gd name="connsiteX12" fmla="*/ 109937 w 207657"/>
                    <a:gd name="connsiteY12" fmla="*/ 146582 h 184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57" h="184204">
                      <a:moveTo>
                        <a:pt x="109937" y="146582"/>
                      </a:moveTo>
                      <a:cubicBezTo>
                        <a:pt x="91614" y="146582"/>
                        <a:pt x="79399" y="140474"/>
                        <a:pt x="73291" y="140474"/>
                      </a:cubicBezTo>
                      <a:cubicBezTo>
                        <a:pt x="61076" y="134367"/>
                        <a:pt x="61076" y="122151"/>
                        <a:pt x="61076" y="109936"/>
                      </a:cubicBezTo>
                      <a:lnTo>
                        <a:pt x="61076" y="18323"/>
                      </a:lnTo>
                      <a:cubicBezTo>
                        <a:pt x="61076" y="6108"/>
                        <a:pt x="42753" y="0"/>
                        <a:pt x="30538" y="0"/>
                      </a:cubicBezTo>
                      <a:cubicBezTo>
                        <a:pt x="12215" y="0"/>
                        <a:pt x="0" y="6108"/>
                        <a:pt x="0" y="18323"/>
                      </a:cubicBezTo>
                      <a:lnTo>
                        <a:pt x="0" y="103829"/>
                      </a:lnTo>
                      <a:cubicBezTo>
                        <a:pt x="0" y="134367"/>
                        <a:pt x="12215" y="158797"/>
                        <a:pt x="30538" y="171012"/>
                      </a:cubicBezTo>
                      <a:cubicBezTo>
                        <a:pt x="54968" y="189335"/>
                        <a:pt x="103829" y="183227"/>
                        <a:pt x="152689" y="183227"/>
                      </a:cubicBezTo>
                      <a:lnTo>
                        <a:pt x="207658" y="183227"/>
                      </a:lnTo>
                      <a:lnTo>
                        <a:pt x="207658" y="177120"/>
                      </a:lnTo>
                      <a:lnTo>
                        <a:pt x="207658" y="140474"/>
                      </a:lnTo>
                      <a:lnTo>
                        <a:pt x="109937" y="146582"/>
                      </a:lnTo>
                      <a:close/>
                    </a:path>
                  </a:pathLst>
                </a:custGeom>
                <a:solidFill>
                  <a:srgbClr val="E10032"/>
                </a:solidFill>
                <a:ln w="61076" cap="flat">
                  <a:noFill/>
                  <a:prstDash val="solid"/>
                  <a:miter/>
                </a:ln>
              </p:spPr>
              <p:txBody>
                <a:bodyPr rtlCol="0" anchor="ctr"/>
                <a:lstStyle/>
                <a:p>
                  <a:endParaRPr lang="fr-FR" sz="1013"/>
                </a:p>
              </p:txBody>
            </p:sp>
            <p:sp>
              <p:nvSpPr>
                <p:cNvPr id="67" name="Forme libre : forme 66">
                  <a:extLst>
                    <a:ext uri="{FF2B5EF4-FFF2-40B4-BE49-F238E27FC236}">
                      <a16:creationId xmlns:a16="http://schemas.microsoft.com/office/drawing/2014/main" id="{FA1C97EC-6455-4115-B976-BE7942C471BD}"/>
                    </a:ext>
                  </a:extLst>
                </p:cNvPr>
                <p:cNvSpPr/>
                <p:nvPr/>
              </p:nvSpPr>
              <p:spPr>
                <a:xfrm>
                  <a:off x="4402238" y="6180991"/>
                  <a:ext cx="274840" cy="244302"/>
                </a:xfrm>
                <a:custGeom>
                  <a:avLst/>
                  <a:gdLst>
                    <a:gd name="connsiteX0" fmla="*/ 97721 w 274840"/>
                    <a:gd name="connsiteY0" fmla="*/ 183227 h 244302"/>
                    <a:gd name="connsiteX1" fmla="*/ 171012 w 274840"/>
                    <a:gd name="connsiteY1" fmla="*/ 244303 h 244302"/>
                    <a:gd name="connsiteX2" fmla="*/ 171012 w 274840"/>
                    <a:gd name="connsiteY2" fmla="*/ 48861 h 244302"/>
                    <a:gd name="connsiteX3" fmla="*/ 274841 w 274840"/>
                    <a:gd name="connsiteY3" fmla="*/ 48861 h 244302"/>
                    <a:gd name="connsiteX4" fmla="*/ 274841 w 274840"/>
                    <a:gd name="connsiteY4" fmla="*/ 0 h 244302"/>
                    <a:gd name="connsiteX5" fmla="*/ 0 w 274840"/>
                    <a:gd name="connsiteY5" fmla="*/ 0 h 244302"/>
                    <a:gd name="connsiteX6" fmla="*/ 0 w 274840"/>
                    <a:gd name="connsiteY6" fmla="*/ 42753 h 244302"/>
                    <a:gd name="connsiteX7" fmla="*/ 91614 w 274840"/>
                    <a:gd name="connsiteY7" fmla="*/ 42753 h 244302"/>
                    <a:gd name="connsiteX8" fmla="*/ 91614 w 274840"/>
                    <a:gd name="connsiteY8" fmla="*/ 183227 h 24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40" h="244302">
                      <a:moveTo>
                        <a:pt x="97721" y="183227"/>
                      </a:moveTo>
                      <a:cubicBezTo>
                        <a:pt x="97721" y="213765"/>
                        <a:pt x="128259" y="238195"/>
                        <a:pt x="171012" y="244303"/>
                      </a:cubicBezTo>
                      <a:lnTo>
                        <a:pt x="171012" y="48861"/>
                      </a:lnTo>
                      <a:lnTo>
                        <a:pt x="274841" y="48861"/>
                      </a:lnTo>
                      <a:lnTo>
                        <a:pt x="274841" y="0"/>
                      </a:lnTo>
                      <a:lnTo>
                        <a:pt x="0" y="0"/>
                      </a:lnTo>
                      <a:lnTo>
                        <a:pt x="0" y="42753"/>
                      </a:lnTo>
                      <a:lnTo>
                        <a:pt x="91614" y="42753"/>
                      </a:lnTo>
                      <a:lnTo>
                        <a:pt x="91614" y="183227"/>
                      </a:lnTo>
                      <a:close/>
                    </a:path>
                  </a:pathLst>
                </a:custGeom>
                <a:solidFill>
                  <a:srgbClr val="E10032"/>
                </a:solidFill>
                <a:ln w="61076" cap="flat">
                  <a:noFill/>
                  <a:prstDash val="solid"/>
                  <a:miter/>
                </a:ln>
              </p:spPr>
              <p:txBody>
                <a:bodyPr rtlCol="0" anchor="ctr"/>
                <a:lstStyle/>
                <a:p>
                  <a:endParaRPr lang="fr-FR" sz="1013"/>
                </a:p>
              </p:txBody>
            </p:sp>
            <p:sp>
              <p:nvSpPr>
                <p:cNvPr id="68" name="Forme libre : forme 67">
                  <a:extLst>
                    <a:ext uri="{FF2B5EF4-FFF2-40B4-BE49-F238E27FC236}">
                      <a16:creationId xmlns:a16="http://schemas.microsoft.com/office/drawing/2014/main" id="{B011AF69-C52A-4479-BC17-923A66526713}"/>
                    </a:ext>
                  </a:extLst>
                </p:cNvPr>
                <p:cNvSpPr/>
                <p:nvPr/>
              </p:nvSpPr>
              <p:spPr>
                <a:xfrm>
                  <a:off x="5141254" y="6229851"/>
                  <a:ext cx="280948" cy="189334"/>
                </a:xfrm>
                <a:custGeom>
                  <a:avLst/>
                  <a:gdLst>
                    <a:gd name="connsiteX0" fmla="*/ 280948 w 280948"/>
                    <a:gd name="connsiteY0" fmla="*/ 189335 h 189334"/>
                    <a:gd name="connsiteX1" fmla="*/ 280948 w 280948"/>
                    <a:gd name="connsiteY1" fmla="*/ 183227 h 189334"/>
                    <a:gd name="connsiteX2" fmla="*/ 158797 w 280948"/>
                    <a:gd name="connsiteY2" fmla="*/ 6108 h 189334"/>
                    <a:gd name="connsiteX3" fmla="*/ 140474 w 280948"/>
                    <a:gd name="connsiteY3" fmla="*/ 0 h 189334"/>
                    <a:gd name="connsiteX4" fmla="*/ 122151 w 280948"/>
                    <a:gd name="connsiteY4" fmla="*/ 6108 h 189334"/>
                    <a:gd name="connsiteX5" fmla="*/ 0 w 280948"/>
                    <a:gd name="connsiteY5" fmla="*/ 183227 h 189334"/>
                    <a:gd name="connsiteX6" fmla="*/ 0 w 280948"/>
                    <a:gd name="connsiteY6" fmla="*/ 189335 h 189334"/>
                    <a:gd name="connsiteX7" fmla="*/ 61076 w 280948"/>
                    <a:gd name="connsiteY7" fmla="*/ 189335 h 189334"/>
                    <a:gd name="connsiteX8" fmla="*/ 61076 w 280948"/>
                    <a:gd name="connsiteY8" fmla="*/ 183227 h 189334"/>
                    <a:gd name="connsiteX9" fmla="*/ 73291 w 280948"/>
                    <a:gd name="connsiteY9" fmla="*/ 146582 h 189334"/>
                    <a:gd name="connsiteX10" fmla="*/ 207658 w 280948"/>
                    <a:gd name="connsiteY10" fmla="*/ 146582 h 189334"/>
                    <a:gd name="connsiteX11" fmla="*/ 219873 w 280948"/>
                    <a:gd name="connsiteY11" fmla="*/ 183227 h 189334"/>
                    <a:gd name="connsiteX12" fmla="*/ 219873 w 280948"/>
                    <a:gd name="connsiteY12" fmla="*/ 189335 h 189334"/>
                    <a:gd name="connsiteX13" fmla="*/ 280948 w 280948"/>
                    <a:gd name="connsiteY13" fmla="*/ 189335 h 189334"/>
                    <a:gd name="connsiteX14" fmla="*/ 97721 w 280948"/>
                    <a:gd name="connsiteY14" fmla="*/ 109936 h 189334"/>
                    <a:gd name="connsiteX15" fmla="*/ 140474 w 280948"/>
                    <a:gd name="connsiteY15" fmla="*/ 54968 h 189334"/>
                    <a:gd name="connsiteX16" fmla="*/ 183227 w 280948"/>
                    <a:gd name="connsiteY16" fmla="*/ 109936 h 189334"/>
                    <a:gd name="connsiteX17" fmla="*/ 97721 w 280948"/>
                    <a:gd name="connsiteY17" fmla="*/ 109936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0948" h="189334">
                      <a:moveTo>
                        <a:pt x="280948" y="189335"/>
                      </a:moveTo>
                      <a:lnTo>
                        <a:pt x="280948" y="183227"/>
                      </a:lnTo>
                      <a:cubicBezTo>
                        <a:pt x="262625" y="109936"/>
                        <a:pt x="177120" y="18323"/>
                        <a:pt x="158797" y="6108"/>
                      </a:cubicBezTo>
                      <a:cubicBezTo>
                        <a:pt x="152689" y="0"/>
                        <a:pt x="146582" y="0"/>
                        <a:pt x="140474" y="0"/>
                      </a:cubicBezTo>
                      <a:cubicBezTo>
                        <a:pt x="134366" y="0"/>
                        <a:pt x="128259" y="0"/>
                        <a:pt x="122151" y="6108"/>
                      </a:cubicBezTo>
                      <a:cubicBezTo>
                        <a:pt x="103829" y="18323"/>
                        <a:pt x="18322" y="103829"/>
                        <a:pt x="0" y="183227"/>
                      </a:cubicBezTo>
                      <a:lnTo>
                        <a:pt x="0" y="189335"/>
                      </a:lnTo>
                      <a:lnTo>
                        <a:pt x="61076" y="189335"/>
                      </a:lnTo>
                      <a:lnTo>
                        <a:pt x="61076" y="183227"/>
                      </a:lnTo>
                      <a:cubicBezTo>
                        <a:pt x="61076" y="171012"/>
                        <a:pt x="67183" y="158797"/>
                        <a:pt x="73291" y="146582"/>
                      </a:cubicBezTo>
                      <a:lnTo>
                        <a:pt x="207658" y="146582"/>
                      </a:lnTo>
                      <a:cubicBezTo>
                        <a:pt x="213765" y="158797"/>
                        <a:pt x="219873" y="171012"/>
                        <a:pt x="219873" y="183227"/>
                      </a:cubicBezTo>
                      <a:lnTo>
                        <a:pt x="219873" y="189335"/>
                      </a:lnTo>
                      <a:lnTo>
                        <a:pt x="280948" y="189335"/>
                      </a:lnTo>
                      <a:close/>
                      <a:moveTo>
                        <a:pt x="97721" y="109936"/>
                      </a:moveTo>
                      <a:cubicBezTo>
                        <a:pt x="109936" y="91614"/>
                        <a:pt x="128259" y="73291"/>
                        <a:pt x="140474" y="54968"/>
                      </a:cubicBezTo>
                      <a:cubicBezTo>
                        <a:pt x="158797" y="73291"/>
                        <a:pt x="171012" y="91614"/>
                        <a:pt x="183227" y="109936"/>
                      </a:cubicBezTo>
                      <a:lnTo>
                        <a:pt x="97721" y="109936"/>
                      </a:lnTo>
                      <a:close/>
                    </a:path>
                  </a:pathLst>
                </a:custGeom>
                <a:solidFill>
                  <a:srgbClr val="E10032"/>
                </a:solidFill>
                <a:ln w="61076" cap="flat">
                  <a:noFill/>
                  <a:prstDash val="solid"/>
                  <a:miter/>
                </a:ln>
              </p:spPr>
              <p:txBody>
                <a:bodyPr rtlCol="0" anchor="ctr"/>
                <a:lstStyle/>
                <a:p>
                  <a:endParaRPr lang="fr-FR" sz="1013"/>
                </a:p>
              </p:txBody>
            </p:sp>
          </p:grpSp>
          <p:sp>
            <p:nvSpPr>
              <p:cNvPr id="59" name="Forme libre : forme 58">
                <a:extLst>
                  <a:ext uri="{FF2B5EF4-FFF2-40B4-BE49-F238E27FC236}">
                    <a16:creationId xmlns:a16="http://schemas.microsoft.com/office/drawing/2014/main" id="{94FD434F-2A88-4365-8563-8380B42FD6C7}"/>
                  </a:ext>
                </a:extLst>
              </p:cNvPr>
              <p:cNvSpPr/>
              <p:nvPr/>
            </p:nvSpPr>
            <p:spPr>
              <a:xfrm>
                <a:off x="3752194" y="6289028"/>
                <a:ext cx="485293" cy="148852"/>
              </a:xfrm>
              <a:custGeom>
                <a:avLst/>
                <a:gdLst>
                  <a:gd name="connsiteX0" fmla="*/ 478155 w 485293"/>
                  <a:gd name="connsiteY0" fmla="*/ 3810 h 148852"/>
                  <a:gd name="connsiteX1" fmla="*/ 477203 w 485293"/>
                  <a:gd name="connsiteY1" fmla="*/ 0 h 148852"/>
                  <a:gd name="connsiteX2" fmla="*/ 221933 w 485293"/>
                  <a:gd name="connsiteY2" fmla="*/ 77153 h 148852"/>
                  <a:gd name="connsiteX3" fmla="*/ 0 w 485293"/>
                  <a:gd name="connsiteY3" fmla="*/ 8573 h 148852"/>
                  <a:gd name="connsiteX4" fmla="*/ 202883 w 485293"/>
                  <a:gd name="connsiteY4" fmla="*/ 129540 h 148852"/>
                  <a:gd name="connsiteX5" fmla="*/ 446722 w 485293"/>
                  <a:gd name="connsiteY5" fmla="*/ 126683 h 148852"/>
                  <a:gd name="connsiteX6" fmla="*/ 478155 w 485293"/>
                  <a:gd name="connsiteY6" fmla="*/ 3810 h 14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5293" h="148852">
                    <a:moveTo>
                      <a:pt x="478155" y="3810"/>
                    </a:moveTo>
                    <a:cubicBezTo>
                      <a:pt x="478155" y="2858"/>
                      <a:pt x="477203" y="953"/>
                      <a:pt x="477203" y="0"/>
                    </a:cubicBezTo>
                    <a:cubicBezTo>
                      <a:pt x="432435" y="51435"/>
                      <a:pt x="320993" y="84773"/>
                      <a:pt x="221933" y="77153"/>
                    </a:cubicBezTo>
                    <a:cubicBezTo>
                      <a:pt x="162878" y="72390"/>
                      <a:pt x="54293" y="42863"/>
                      <a:pt x="0" y="8573"/>
                    </a:cubicBezTo>
                    <a:cubicBezTo>
                      <a:pt x="58103" y="63818"/>
                      <a:pt x="125730" y="106680"/>
                      <a:pt x="202883" y="129540"/>
                    </a:cubicBezTo>
                    <a:cubicBezTo>
                      <a:pt x="294322" y="156210"/>
                      <a:pt x="391478" y="155258"/>
                      <a:pt x="446722" y="126683"/>
                    </a:cubicBezTo>
                    <a:cubicBezTo>
                      <a:pt x="484822" y="99060"/>
                      <a:pt x="493395" y="50483"/>
                      <a:pt x="478155" y="3810"/>
                    </a:cubicBezTo>
                  </a:path>
                </a:pathLst>
              </a:custGeom>
              <a:solidFill>
                <a:srgbClr val="F59600"/>
              </a:solidFill>
              <a:ln w="9525" cap="flat">
                <a:noFill/>
                <a:prstDash val="solid"/>
                <a:miter/>
              </a:ln>
            </p:spPr>
            <p:txBody>
              <a:bodyPr rtlCol="0" anchor="ctr"/>
              <a:lstStyle/>
              <a:p>
                <a:endParaRPr lang="fr-FR" sz="1013"/>
              </a:p>
            </p:txBody>
          </p:sp>
          <p:sp>
            <p:nvSpPr>
              <p:cNvPr id="60" name="Forme libre : forme 59">
                <a:extLst>
                  <a:ext uri="{FF2B5EF4-FFF2-40B4-BE49-F238E27FC236}">
                    <a16:creationId xmlns:a16="http://schemas.microsoft.com/office/drawing/2014/main" id="{E69BDC43-AC2B-4A5C-B487-E7E466C0194B}"/>
                  </a:ext>
                </a:extLst>
              </p:cNvPr>
              <p:cNvSpPr/>
              <p:nvPr/>
            </p:nvSpPr>
            <p:spPr>
              <a:xfrm>
                <a:off x="3729334" y="5940743"/>
                <a:ext cx="469766" cy="631117"/>
              </a:xfrm>
              <a:custGeom>
                <a:avLst/>
                <a:gdLst>
                  <a:gd name="connsiteX0" fmla="*/ 375285 w 469766"/>
                  <a:gd name="connsiteY0" fmla="*/ 28246 h 631117"/>
                  <a:gd name="connsiteX1" fmla="*/ 304800 w 469766"/>
                  <a:gd name="connsiteY1" fmla="*/ 574981 h 631117"/>
                  <a:gd name="connsiteX2" fmla="*/ 0 w 469766"/>
                  <a:gd name="connsiteY2" fmla="*/ 536881 h 631117"/>
                  <a:gd name="connsiteX3" fmla="*/ 127635 w 469766"/>
                  <a:gd name="connsiteY3" fmla="*/ 574981 h 631117"/>
                  <a:gd name="connsiteX4" fmla="*/ 335280 w 469766"/>
                  <a:gd name="connsiteY4" fmla="*/ 201601 h 631117"/>
                  <a:gd name="connsiteX5" fmla="*/ 306705 w 469766"/>
                  <a:gd name="connsiteY5" fmla="*/ 53011 h 631117"/>
                  <a:gd name="connsiteX6" fmla="*/ 171450 w 469766"/>
                  <a:gd name="connsiteY6" fmla="*/ 28246 h 631117"/>
                  <a:gd name="connsiteX7" fmla="*/ 375285 w 469766"/>
                  <a:gd name="connsiteY7" fmla="*/ 28246 h 63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9766" h="631117">
                    <a:moveTo>
                      <a:pt x="375285" y="28246"/>
                    </a:moveTo>
                    <a:cubicBezTo>
                      <a:pt x="555307" y="133973"/>
                      <a:pt x="447675" y="468301"/>
                      <a:pt x="304800" y="574981"/>
                    </a:cubicBezTo>
                    <a:cubicBezTo>
                      <a:pt x="171450" y="674993"/>
                      <a:pt x="30480" y="628321"/>
                      <a:pt x="0" y="536881"/>
                    </a:cubicBezTo>
                    <a:cubicBezTo>
                      <a:pt x="26670" y="576886"/>
                      <a:pt x="80010" y="591173"/>
                      <a:pt x="127635" y="574981"/>
                    </a:cubicBezTo>
                    <a:cubicBezTo>
                      <a:pt x="259080" y="522593"/>
                      <a:pt x="326707" y="284468"/>
                      <a:pt x="335280" y="201601"/>
                    </a:cubicBezTo>
                    <a:cubicBezTo>
                      <a:pt x="340995" y="130163"/>
                      <a:pt x="331470" y="82538"/>
                      <a:pt x="306705" y="53011"/>
                    </a:cubicBezTo>
                    <a:cubicBezTo>
                      <a:pt x="278130" y="23483"/>
                      <a:pt x="235268" y="8243"/>
                      <a:pt x="171450" y="28246"/>
                    </a:cubicBezTo>
                    <a:cubicBezTo>
                      <a:pt x="215265" y="-6996"/>
                      <a:pt x="308610" y="-11759"/>
                      <a:pt x="375285" y="28246"/>
                    </a:cubicBezTo>
                  </a:path>
                </a:pathLst>
              </a:custGeom>
              <a:solidFill>
                <a:srgbClr val="004196"/>
              </a:solidFill>
              <a:ln w="9525" cap="flat">
                <a:noFill/>
                <a:prstDash val="solid"/>
                <a:miter/>
              </a:ln>
            </p:spPr>
            <p:txBody>
              <a:bodyPr rtlCol="0" anchor="ctr"/>
              <a:lstStyle/>
              <a:p>
                <a:endParaRPr lang="fr-FR" sz="1013"/>
              </a:p>
            </p:txBody>
          </p:sp>
          <p:sp>
            <p:nvSpPr>
              <p:cNvPr id="61" name="Forme libre : forme 60">
                <a:extLst>
                  <a:ext uri="{FF2B5EF4-FFF2-40B4-BE49-F238E27FC236}">
                    <a16:creationId xmlns:a16="http://schemas.microsoft.com/office/drawing/2014/main" id="{83D2F635-4CC4-4474-B2A1-DEE936FD0627}"/>
                  </a:ext>
                </a:extLst>
              </p:cNvPr>
              <p:cNvSpPr/>
              <p:nvPr/>
            </p:nvSpPr>
            <p:spPr>
              <a:xfrm>
                <a:off x="3666469" y="5987915"/>
                <a:ext cx="604308" cy="425890"/>
              </a:xfrm>
              <a:custGeom>
                <a:avLst/>
                <a:gdLst>
                  <a:gd name="connsiteX0" fmla="*/ 538163 w 604308"/>
                  <a:gd name="connsiteY0" fmla="*/ 422081 h 425890"/>
                  <a:gd name="connsiteX1" fmla="*/ 540068 w 604308"/>
                  <a:gd name="connsiteY1" fmla="*/ 421128 h 425890"/>
                  <a:gd name="connsiteX2" fmla="*/ 540068 w 604308"/>
                  <a:gd name="connsiteY2" fmla="*/ 421128 h 425890"/>
                  <a:gd name="connsiteX3" fmla="*/ 550545 w 604308"/>
                  <a:gd name="connsiteY3" fmla="*/ 412556 h 425890"/>
                  <a:gd name="connsiteX4" fmla="*/ 555308 w 604308"/>
                  <a:gd name="connsiteY4" fmla="*/ 407793 h 425890"/>
                  <a:gd name="connsiteX5" fmla="*/ 467678 w 604308"/>
                  <a:gd name="connsiteY5" fmla="*/ 45843 h 425890"/>
                  <a:gd name="connsiteX6" fmla="*/ 121920 w 604308"/>
                  <a:gd name="connsiteY6" fmla="*/ 38223 h 425890"/>
                  <a:gd name="connsiteX7" fmla="*/ 0 w 604308"/>
                  <a:gd name="connsiteY7" fmla="*/ 178241 h 425890"/>
                  <a:gd name="connsiteX8" fmla="*/ 118110 w 604308"/>
                  <a:gd name="connsiteY8" fmla="*/ 115375 h 425890"/>
                  <a:gd name="connsiteX9" fmla="*/ 362903 w 604308"/>
                  <a:gd name="connsiteY9" fmla="*/ 148713 h 425890"/>
                  <a:gd name="connsiteX10" fmla="*/ 501968 w 604308"/>
                  <a:gd name="connsiteY10" fmla="*/ 224913 h 425890"/>
                  <a:gd name="connsiteX11" fmla="*/ 561022 w 604308"/>
                  <a:gd name="connsiteY11" fmla="*/ 300161 h 425890"/>
                  <a:gd name="connsiteX12" fmla="*/ 561975 w 604308"/>
                  <a:gd name="connsiteY12" fmla="*/ 303971 h 425890"/>
                  <a:gd name="connsiteX13" fmla="*/ 528638 w 604308"/>
                  <a:gd name="connsiteY13" fmla="*/ 425891 h 425890"/>
                  <a:gd name="connsiteX14" fmla="*/ 528638 w 604308"/>
                  <a:gd name="connsiteY14" fmla="*/ 425891 h 425890"/>
                  <a:gd name="connsiteX15" fmla="*/ 534353 w 604308"/>
                  <a:gd name="connsiteY15" fmla="*/ 423033 h 425890"/>
                  <a:gd name="connsiteX16" fmla="*/ 535305 w 604308"/>
                  <a:gd name="connsiteY16" fmla="*/ 422081 h 425890"/>
                  <a:gd name="connsiteX17" fmla="*/ 538163 w 604308"/>
                  <a:gd name="connsiteY17" fmla="*/ 422081 h 42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4308" h="425890">
                    <a:moveTo>
                      <a:pt x="538163" y="422081"/>
                    </a:moveTo>
                    <a:cubicBezTo>
                      <a:pt x="539115" y="422081"/>
                      <a:pt x="540068" y="421128"/>
                      <a:pt x="540068" y="421128"/>
                    </a:cubicBezTo>
                    <a:cubicBezTo>
                      <a:pt x="540068" y="421128"/>
                      <a:pt x="540068" y="421128"/>
                      <a:pt x="540068" y="421128"/>
                    </a:cubicBezTo>
                    <a:cubicBezTo>
                      <a:pt x="543878" y="418271"/>
                      <a:pt x="547688" y="416366"/>
                      <a:pt x="550545" y="412556"/>
                    </a:cubicBezTo>
                    <a:cubicBezTo>
                      <a:pt x="552450" y="410651"/>
                      <a:pt x="553403" y="409698"/>
                      <a:pt x="555308" y="407793"/>
                    </a:cubicBezTo>
                    <a:cubicBezTo>
                      <a:pt x="624840" y="337308"/>
                      <a:pt x="640080" y="139188"/>
                      <a:pt x="467678" y="45843"/>
                    </a:cubicBezTo>
                    <a:cubicBezTo>
                      <a:pt x="406718" y="12506"/>
                      <a:pt x="263843" y="-34167"/>
                      <a:pt x="121920" y="38223"/>
                    </a:cubicBezTo>
                    <a:cubicBezTo>
                      <a:pt x="75247" y="62036"/>
                      <a:pt x="26670" y="111566"/>
                      <a:pt x="0" y="178241"/>
                    </a:cubicBezTo>
                    <a:cubicBezTo>
                      <a:pt x="19050" y="146808"/>
                      <a:pt x="52388" y="124900"/>
                      <a:pt x="118110" y="115375"/>
                    </a:cubicBezTo>
                    <a:cubicBezTo>
                      <a:pt x="183833" y="106803"/>
                      <a:pt x="274320" y="117281"/>
                      <a:pt x="362903" y="148713"/>
                    </a:cubicBezTo>
                    <a:cubicBezTo>
                      <a:pt x="420053" y="169668"/>
                      <a:pt x="465772" y="195386"/>
                      <a:pt x="501968" y="224913"/>
                    </a:cubicBezTo>
                    <a:cubicBezTo>
                      <a:pt x="531495" y="250631"/>
                      <a:pt x="550545" y="274443"/>
                      <a:pt x="561022" y="300161"/>
                    </a:cubicBezTo>
                    <a:cubicBezTo>
                      <a:pt x="561975" y="301113"/>
                      <a:pt x="561975" y="303018"/>
                      <a:pt x="561975" y="303971"/>
                    </a:cubicBezTo>
                    <a:cubicBezTo>
                      <a:pt x="578168" y="350643"/>
                      <a:pt x="568643" y="399221"/>
                      <a:pt x="528638" y="425891"/>
                    </a:cubicBezTo>
                    <a:cubicBezTo>
                      <a:pt x="528638" y="425891"/>
                      <a:pt x="528638" y="425891"/>
                      <a:pt x="528638" y="425891"/>
                    </a:cubicBezTo>
                    <a:cubicBezTo>
                      <a:pt x="530543" y="424938"/>
                      <a:pt x="532447" y="423986"/>
                      <a:pt x="534353" y="423033"/>
                    </a:cubicBezTo>
                    <a:cubicBezTo>
                      <a:pt x="534353" y="423033"/>
                      <a:pt x="535305" y="423033"/>
                      <a:pt x="535305" y="422081"/>
                    </a:cubicBezTo>
                    <a:cubicBezTo>
                      <a:pt x="537210" y="423033"/>
                      <a:pt x="538163" y="423033"/>
                      <a:pt x="538163" y="422081"/>
                    </a:cubicBezTo>
                  </a:path>
                </a:pathLst>
              </a:custGeom>
              <a:solidFill>
                <a:srgbClr val="E10032"/>
              </a:solidFill>
              <a:ln w="9525" cap="flat">
                <a:noFill/>
                <a:prstDash val="solid"/>
                <a:miter/>
              </a:ln>
            </p:spPr>
            <p:txBody>
              <a:bodyPr rtlCol="0" anchor="ctr"/>
              <a:lstStyle/>
              <a:p>
                <a:endParaRPr lang="fr-FR" sz="1013"/>
              </a:p>
            </p:txBody>
          </p:sp>
          <p:sp>
            <p:nvSpPr>
              <p:cNvPr id="62" name="Forme libre : forme 61">
                <a:extLst>
                  <a:ext uri="{FF2B5EF4-FFF2-40B4-BE49-F238E27FC236}">
                    <a16:creationId xmlns:a16="http://schemas.microsoft.com/office/drawing/2014/main" id="{D48F124C-6921-4469-BAA3-5E8BCB408DFA}"/>
                  </a:ext>
                </a:extLst>
              </p:cNvPr>
              <p:cNvSpPr/>
              <p:nvPr/>
            </p:nvSpPr>
            <p:spPr>
              <a:xfrm>
                <a:off x="3672048" y="6144198"/>
                <a:ext cx="312555" cy="155307"/>
              </a:xfrm>
              <a:custGeom>
                <a:avLst/>
                <a:gdLst>
                  <a:gd name="connsiteX0" fmla="*/ 18233 w 312555"/>
                  <a:gd name="connsiteY0" fmla="*/ 135305 h 155307"/>
                  <a:gd name="connsiteX1" fmla="*/ 33474 w 312555"/>
                  <a:gd name="connsiteY1" fmla="*/ 155308 h 155307"/>
                  <a:gd name="connsiteX2" fmla="*/ 312556 w 312555"/>
                  <a:gd name="connsiteY2" fmla="*/ 21958 h 155307"/>
                  <a:gd name="connsiteX3" fmla="*/ 15376 w 312555"/>
                  <a:gd name="connsiteY3" fmla="*/ 43865 h 155307"/>
                  <a:gd name="connsiteX4" fmla="*/ 18233 w 312555"/>
                  <a:gd name="connsiteY4" fmla="*/ 135305 h 155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55" h="155307">
                    <a:moveTo>
                      <a:pt x="18233" y="135305"/>
                    </a:moveTo>
                    <a:cubicBezTo>
                      <a:pt x="21091" y="140068"/>
                      <a:pt x="28711" y="149593"/>
                      <a:pt x="33474" y="155308"/>
                    </a:cubicBezTo>
                    <a:cubicBezTo>
                      <a:pt x="67764" y="74345"/>
                      <a:pt x="257311" y="21005"/>
                      <a:pt x="312556" y="21958"/>
                    </a:cubicBezTo>
                    <a:cubicBezTo>
                      <a:pt x="186826" y="-18047"/>
                      <a:pt x="63954" y="1003"/>
                      <a:pt x="15376" y="43865"/>
                    </a:cubicBezTo>
                    <a:cubicBezTo>
                      <a:pt x="-2721" y="63868"/>
                      <a:pt x="-8436" y="93395"/>
                      <a:pt x="18233" y="135305"/>
                    </a:cubicBezTo>
                  </a:path>
                </a:pathLst>
              </a:custGeom>
              <a:solidFill>
                <a:srgbClr val="F59600"/>
              </a:solidFill>
              <a:ln w="9525" cap="flat">
                <a:noFill/>
                <a:prstDash val="solid"/>
                <a:miter/>
              </a:ln>
            </p:spPr>
            <p:txBody>
              <a:bodyPr rtlCol="0" anchor="ctr"/>
              <a:lstStyle/>
              <a:p>
                <a:endParaRPr lang="fr-FR" sz="1013"/>
              </a:p>
            </p:txBody>
          </p:sp>
          <p:sp>
            <p:nvSpPr>
              <p:cNvPr id="63" name="Forme libre : forme 62">
                <a:extLst>
                  <a:ext uri="{FF2B5EF4-FFF2-40B4-BE49-F238E27FC236}">
                    <a16:creationId xmlns:a16="http://schemas.microsoft.com/office/drawing/2014/main" id="{9872BDE7-CE2E-4271-B0A6-CA6BA3A0C4C0}"/>
                  </a:ext>
                </a:extLst>
              </p:cNvPr>
              <p:cNvSpPr/>
              <p:nvPr/>
            </p:nvSpPr>
            <p:spPr>
              <a:xfrm>
                <a:off x="3653062" y="6189016"/>
                <a:ext cx="534424" cy="350126"/>
              </a:xfrm>
              <a:custGeom>
                <a:avLst/>
                <a:gdLst>
                  <a:gd name="connsiteX0" fmla="*/ 405837 w 534424"/>
                  <a:gd name="connsiteY0" fmla="*/ 275273 h 350126"/>
                  <a:gd name="connsiteX1" fmla="*/ 54364 w 534424"/>
                  <a:gd name="connsiteY1" fmla="*/ 113348 h 350126"/>
                  <a:gd name="connsiteX2" fmla="*/ 52459 w 534424"/>
                  <a:gd name="connsiteY2" fmla="*/ 111443 h 350126"/>
                  <a:gd name="connsiteX3" fmla="*/ 37219 w 534424"/>
                  <a:gd name="connsiteY3" fmla="*/ 91440 h 350126"/>
                  <a:gd name="connsiteX4" fmla="*/ 34362 w 534424"/>
                  <a:gd name="connsiteY4" fmla="*/ 0 h 350126"/>
                  <a:gd name="connsiteX5" fmla="*/ 22932 w 534424"/>
                  <a:gd name="connsiteY5" fmla="*/ 12383 h 350126"/>
                  <a:gd name="connsiteX6" fmla="*/ 11502 w 534424"/>
                  <a:gd name="connsiteY6" fmla="*/ 161925 h 350126"/>
                  <a:gd name="connsiteX7" fmla="*/ 364879 w 534424"/>
                  <a:gd name="connsiteY7" fmla="*/ 346710 h 350126"/>
                  <a:gd name="connsiteX8" fmla="*/ 534424 w 534424"/>
                  <a:gd name="connsiteY8" fmla="*/ 261938 h 350126"/>
                  <a:gd name="connsiteX9" fmla="*/ 405837 w 534424"/>
                  <a:gd name="connsiteY9" fmla="*/ 275273 h 35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4424" h="350126">
                    <a:moveTo>
                      <a:pt x="405837" y="275273"/>
                    </a:moveTo>
                    <a:cubicBezTo>
                      <a:pt x="304872" y="269558"/>
                      <a:pt x="158187" y="230505"/>
                      <a:pt x="54364" y="113348"/>
                    </a:cubicBezTo>
                    <a:cubicBezTo>
                      <a:pt x="53412" y="112395"/>
                      <a:pt x="53412" y="112395"/>
                      <a:pt x="52459" y="111443"/>
                    </a:cubicBezTo>
                    <a:cubicBezTo>
                      <a:pt x="47697" y="105728"/>
                      <a:pt x="40077" y="97155"/>
                      <a:pt x="37219" y="91440"/>
                    </a:cubicBezTo>
                    <a:cubicBezTo>
                      <a:pt x="11502" y="49530"/>
                      <a:pt x="17217" y="20003"/>
                      <a:pt x="34362" y="0"/>
                    </a:cubicBezTo>
                    <a:cubicBezTo>
                      <a:pt x="31504" y="2858"/>
                      <a:pt x="26742" y="6668"/>
                      <a:pt x="22932" y="12383"/>
                    </a:cubicBezTo>
                    <a:cubicBezTo>
                      <a:pt x="-3738" y="46673"/>
                      <a:pt x="-6596" y="102870"/>
                      <a:pt x="11502" y="161925"/>
                    </a:cubicBezTo>
                    <a:cubicBezTo>
                      <a:pt x="51507" y="290513"/>
                      <a:pt x="223909" y="367665"/>
                      <a:pt x="364879" y="346710"/>
                    </a:cubicBezTo>
                    <a:cubicBezTo>
                      <a:pt x="454414" y="333375"/>
                      <a:pt x="510612" y="282893"/>
                      <a:pt x="534424" y="261938"/>
                    </a:cubicBezTo>
                    <a:cubicBezTo>
                      <a:pt x="482989" y="275273"/>
                      <a:pt x="445842" y="277178"/>
                      <a:pt x="405837" y="275273"/>
                    </a:cubicBezTo>
                  </a:path>
                </a:pathLst>
              </a:custGeom>
              <a:solidFill>
                <a:srgbClr val="4B96CD"/>
              </a:solidFill>
              <a:ln w="9525" cap="flat">
                <a:noFill/>
                <a:prstDash val="solid"/>
                <a:miter/>
              </a:ln>
            </p:spPr>
            <p:txBody>
              <a:bodyPr rtlCol="0" anchor="ctr"/>
              <a:lstStyle/>
              <a:p>
                <a:endParaRPr lang="fr-FR" sz="1013"/>
              </a:p>
            </p:txBody>
          </p:sp>
        </p:grpSp>
        <p:grpSp>
          <p:nvGrpSpPr>
            <p:cNvPr id="45" name="Graphique 26">
              <a:extLst>
                <a:ext uri="{FF2B5EF4-FFF2-40B4-BE49-F238E27FC236}">
                  <a16:creationId xmlns:a16="http://schemas.microsoft.com/office/drawing/2014/main" id="{79B100C8-27B1-4B6D-A517-EF4E96FEB30E}"/>
                </a:ext>
              </a:extLst>
            </p:cNvPr>
            <p:cNvGrpSpPr/>
            <p:nvPr/>
          </p:nvGrpSpPr>
          <p:grpSpPr>
            <a:xfrm>
              <a:off x="1251679" y="1106608"/>
              <a:ext cx="396375" cy="80411"/>
              <a:chOff x="1774804" y="6077573"/>
              <a:chExt cx="1727835" cy="350520"/>
            </a:xfrm>
            <a:solidFill>
              <a:schemeClr val="tx1"/>
            </a:solidFill>
          </p:grpSpPr>
          <p:sp>
            <p:nvSpPr>
              <p:cNvPr id="49" name="Forme libre : forme 48">
                <a:extLst>
                  <a:ext uri="{FF2B5EF4-FFF2-40B4-BE49-F238E27FC236}">
                    <a16:creationId xmlns:a16="http://schemas.microsoft.com/office/drawing/2014/main" id="{A8B44FCC-051C-4327-9F5F-6384D4E1234C}"/>
                  </a:ext>
                </a:extLst>
              </p:cNvPr>
              <p:cNvSpPr/>
              <p:nvPr/>
            </p:nvSpPr>
            <p:spPr>
              <a:xfrm>
                <a:off x="1774804" y="6092814"/>
                <a:ext cx="187642" cy="330517"/>
              </a:xfrm>
              <a:custGeom>
                <a:avLst/>
                <a:gdLst>
                  <a:gd name="connsiteX0" fmla="*/ 33338 w 187642"/>
                  <a:gd name="connsiteY0" fmla="*/ 30480 h 330517"/>
                  <a:gd name="connsiteX1" fmla="*/ 33338 w 187642"/>
                  <a:gd name="connsiteY1" fmla="*/ 152400 h 330517"/>
                  <a:gd name="connsiteX2" fmla="*/ 180022 w 187642"/>
                  <a:gd name="connsiteY2" fmla="*/ 152400 h 330517"/>
                  <a:gd name="connsiteX3" fmla="*/ 180022 w 187642"/>
                  <a:gd name="connsiteY3" fmla="*/ 183833 h 330517"/>
                  <a:gd name="connsiteX4" fmla="*/ 33338 w 187642"/>
                  <a:gd name="connsiteY4" fmla="*/ 183833 h 330517"/>
                  <a:gd name="connsiteX5" fmla="*/ 33338 w 187642"/>
                  <a:gd name="connsiteY5" fmla="*/ 330517 h 330517"/>
                  <a:gd name="connsiteX6" fmla="*/ 0 w 187642"/>
                  <a:gd name="connsiteY6" fmla="*/ 330517 h 330517"/>
                  <a:gd name="connsiteX7" fmla="*/ 0 w 187642"/>
                  <a:gd name="connsiteY7" fmla="*/ 0 h 330517"/>
                  <a:gd name="connsiteX8" fmla="*/ 187642 w 187642"/>
                  <a:gd name="connsiteY8" fmla="*/ 0 h 330517"/>
                  <a:gd name="connsiteX9" fmla="*/ 187642 w 187642"/>
                  <a:gd name="connsiteY9" fmla="*/ 31433 h 330517"/>
                  <a:gd name="connsiteX10" fmla="*/ 33338 w 187642"/>
                  <a:gd name="connsiteY10" fmla="*/ 31433 h 330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642" h="330517">
                    <a:moveTo>
                      <a:pt x="33338" y="30480"/>
                    </a:moveTo>
                    <a:lnTo>
                      <a:pt x="33338" y="152400"/>
                    </a:lnTo>
                    <a:lnTo>
                      <a:pt x="180022" y="152400"/>
                    </a:lnTo>
                    <a:lnTo>
                      <a:pt x="180022" y="183833"/>
                    </a:lnTo>
                    <a:lnTo>
                      <a:pt x="33338" y="183833"/>
                    </a:lnTo>
                    <a:lnTo>
                      <a:pt x="33338" y="330517"/>
                    </a:lnTo>
                    <a:lnTo>
                      <a:pt x="0" y="330517"/>
                    </a:lnTo>
                    <a:lnTo>
                      <a:pt x="0" y="0"/>
                    </a:lnTo>
                    <a:lnTo>
                      <a:pt x="187642" y="0"/>
                    </a:lnTo>
                    <a:lnTo>
                      <a:pt x="187642" y="31433"/>
                    </a:lnTo>
                    <a:lnTo>
                      <a:pt x="33338" y="31433"/>
                    </a:lnTo>
                    <a:close/>
                  </a:path>
                </a:pathLst>
              </a:custGeom>
              <a:grpFill/>
              <a:ln w="9525" cap="flat">
                <a:noFill/>
                <a:prstDash val="solid"/>
                <a:miter/>
              </a:ln>
            </p:spPr>
            <p:txBody>
              <a:bodyPr rtlCol="0" anchor="ctr"/>
              <a:lstStyle/>
              <a:p>
                <a:endParaRPr lang="fr-FR" sz="1013"/>
              </a:p>
            </p:txBody>
          </p:sp>
          <p:sp>
            <p:nvSpPr>
              <p:cNvPr id="50" name="Forme libre : forme 49">
                <a:extLst>
                  <a:ext uri="{FF2B5EF4-FFF2-40B4-BE49-F238E27FC236}">
                    <a16:creationId xmlns:a16="http://schemas.microsoft.com/office/drawing/2014/main" id="{8BBDB764-ACA0-46EC-9781-BAA0DC2069E7}"/>
                  </a:ext>
                </a:extLst>
              </p:cNvPr>
              <p:cNvSpPr/>
              <p:nvPr/>
            </p:nvSpPr>
            <p:spPr>
              <a:xfrm>
                <a:off x="1992926"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3 w 45720"/>
                  <a:gd name="connsiteY6" fmla="*/ 95250 h 331469"/>
                  <a:gd name="connsiteX7" fmla="*/ 39053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8" y="45720"/>
                      <a:pt x="0" y="35242"/>
                      <a:pt x="0" y="22860"/>
                    </a:cubicBezTo>
                    <a:close/>
                    <a:moveTo>
                      <a:pt x="7620" y="95250"/>
                    </a:moveTo>
                    <a:lnTo>
                      <a:pt x="39053" y="95250"/>
                    </a:lnTo>
                    <a:lnTo>
                      <a:pt x="39053"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51" name="Forme libre : forme 50">
                <a:extLst>
                  <a:ext uri="{FF2B5EF4-FFF2-40B4-BE49-F238E27FC236}">
                    <a16:creationId xmlns:a16="http://schemas.microsoft.com/office/drawing/2014/main" id="{FD1D31DC-2850-4DAF-B9E6-225F1465AA57}"/>
                  </a:ext>
                </a:extLst>
              </p:cNvPr>
              <p:cNvSpPr/>
              <p:nvPr/>
            </p:nvSpPr>
            <p:spPr>
              <a:xfrm>
                <a:off x="2084367" y="6077573"/>
                <a:ext cx="31432" cy="344804"/>
              </a:xfrm>
              <a:custGeom>
                <a:avLst/>
                <a:gdLst>
                  <a:gd name="connsiteX0" fmla="*/ 0 w 31432"/>
                  <a:gd name="connsiteY0" fmla="*/ 0 h 344804"/>
                  <a:gd name="connsiteX1" fmla="*/ 31433 w 31432"/>
                  <a:gd name="connsiteY1" fmla="*/ 0 h 344804"/>
                  <a:gd name="connsiteX2" fmla="*/ 31433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3" y="0"/>
                    </a:lnTo>
                    <a:lnTo>
                      <a:pt x="31433" y="344805"/>
                    </a:lnTo>
                    <a:lnTo>
                      <a:pt x="0" y="344805"/>
                    </a:lnTo>
                    <a:lnTo>
                      <a:pt x="0" y="0"/>
                    </a:lnTo>
                    <a:close/>
                  </a:path>
                </a:pathLst>
              </a:custGeom>
              <a:grpFill/>
              <a:ln w="9525" cap="flat">
                <a:noFill/>
                <a:prstDash val="solid"/>
                <a:miter/>
              </a:ln>
            </p:spPr>
            <p:txBody>
              <a:bodyPr rtlCol="0" anchor="ctr"/>
              <a:lstStyle/>
              <a:p>
                <a:endParaRPr lang="fr-FR" sz="1013"/>
              </a:p>
            </p:txBody>
          </p:sp>
          <p:sp>
            <p:nvSpPr>
              <p:cNvPr id="52" name="Forme libre : forme 51">
                <a:extLst>
                  <a:ext uri="{FF2B5EF4-FFF2-40B4-BE49-F238E27FC236}">
                    <a16:creationId xmlns:a16="http://schemas.microsoft.com/office/drawing/2014/main" id="{71BCD74B-F9E0-4C81-8DF4-A5B3DD5656D0}"/>
                  </a:ext>
                </a:extLst>
              </p:cNvPr>
              <p:cNvSpPr/>
              <p:nvPr/>
            </p:nvSpPr>
            <p:spPr>
              <a:xfrm>
                <a:off x="2160567"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2 w 45720"/>
                  <a:gd name="connsiteY6" fmla="*/ 95250 h 331469"/>
                  <a:gd name="connsiteX7" fmla="*/ 39052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7" y="45720"/>
                      <a:pt x="0" y="35242"/>
                      <a:pt x="0" y="22860"/>
                    </a:cubicBezTo>
                    <a:close/>
                    <a:moveTo>
                      <a:pt x="7620" y="95250"/>
                    </a:moveTo>
                    <a:lnTo>
                      <a:pt x="39052" y="95250"/>
                    </a:lnTo>
                    <a:lnTo>
                      <a:pt x="39052"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53" name="Forme libre : forme 52">
                <a:extLst>
                  <a:ext uri="{FF2B5EF4-FFF2-40B4-BE49-F238E27FC236}">
                    <a16:creationId xmlns:a16="http://schemas.microsoft.com/office/drawing/2014/main" id="{3A74CEFF-B3B2-4E27-997A-4AE92CFAF98D}"/>
                  </a:ext>
                </a:extLst>
              </p:cNvPr>
              <p:cNvSpPr/>
              <p:nvPr/>
            </p:nvSpPr>
            <p:spPr>
              <a:xfrm>
                <a:off x="2237719" y="6180444"/>
                <a:ext cx="248602" cy="247650"/>
              </a:xfrm>
              <a:custGeom>
                <a:avLst/>
                <a:gdLst>
                  <a:gd name="connsiteX0" fmla="*/ 248603 w 248602"/>
                  <a:gd name="connsiteY0" fmla="*/ 5715 h 247650"/>
                  <a:gd name="connsiteX1" fmla="*/ 248603 w 248602"/>
                  <a:gd name="connsiteY1" fmla="*/ 241935 h 247650"/>
                  <a:gd name="connsiteX2" fmla="*/ 217170 w 248602"/>
                  <a:gd name="connsiteY2" fmla="*/ 241935 h 247650"/>
                  <a:gd name="connsiteX3" fmla="*/ 217170 w 248602"/>
                  <a:gd name="connsiteY3" fmla="*/ 195263 h 247650"/>
                  <a:gd name="connsiteX4" fmla="*/ 121920 w 248602"/>
                  <a:gd name="connsiteY4" fmla="*/ 247650 h 247650"/>
                  <a:gd name="connsiteX5" fmla="*/ 0 w 248602"/>
                  <a:gd name="connsiteY5" fmla="*/ 123825 h 247650"/>
                  <a:gd name="connsiteX6" fmla="*/ 121920 w 248602"/>
                  <a:gd name="connsiteY6" fmla="*/ 0 h 247650"/>
                  <a:gd name="connsiteX7" fmla="*/ 217170 w 248602"/>
                  <a:gd name="connsiteY7" fmla="*/ 52388 h 247650"/>
                  <a:gd name="connsiteX8" fmla="*/ 217170 w 248602"/>
                  <a:gd name="connsiteY8" fmla="*/ 5715 h 247650"/>
                  <a:gd name="connsiteX9" fmla="*/ 248603 w 248602"/>
                  <a:gd name="connsiteY9" fmla="*/ 5715 h 247650"/>
                  <a:gd name="connsiteX10" fmla="*/ 217170 w 248602"/>
                  <a:gd name="connsiteY10" fmla="*/ 123825 h 247650"/>
                  <a:gd name="connsiteX11" fmla="*/ 123825 w 248602"/>
                  <a:gd name="connsiteY11" fmla="*/ 30480 h 247650"/>
                  <a:gd name="connsiteX12" fmla="*/ 30480 w 248602"/>
                  <a:gd name="connsiteY12" fmla="*/ 123825 h 247650"/>
                  <a:gd name="connsiteX13" fmla="*/ 123825 w 248602"/>
                  <a:gd name="connsiteY13" fmla="*/ 217170 h 247650"/>
                  <a:gd name="connsiteX14" fmla="*/ 217170 w 248602"/>
                  <a:gd name="connsiteY14" fmla="*/ 12382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247650">
                    <a:moveTo>
                      <a:pt x="248603" y="5715"/>
                    </a:moveTo>
                    <a:lnTo>
                      <a:pt x="248603" y="241935"/>
                    </a:lnTo>
                    <a:lnTo>
                      <a:pt x="217170" y="241935"/>
                    </a:lnTo>
                    <a:lnTo>
                      <a:pt x="217170" y="195263"/>
                    </a:lnTo>
                    <a:cubicBezTo>
                      <a:pt x="197168" y="226695"/>
                      <a:pt x="163830" y="247650"/>
                      <a:pt x="121920" y="247650"/>
                    </a:cubicBezTo>
                    <a:cubicBezTo>
                      <a:pt x="55245" y="247650"/>
                      <a:pt x="0" y="193358"/>
                      <a:pt x="0" y="123825"/>
                    </a:cubicBezTo>
                    <a:cubicBezTo>
                      <a:pt x="0" y="54292"/>
                      <a:pt x="55245" y="0"/>
                      <a:pt x="121920" y="0"/>
                    </a:cubicBezTo>
                    <a:cubicBezTo>
                      <a:pt x="163830" y="0"/>
                      <a:pt x="197168" y="20003"/>
                      <a:pt x="217170" y="52388"/>
                    </a:cubicBezTo>
                    <a:lnTo>
                      <a:pt x="217170" y="5715"/>
                    </a:lnTo>
                    <a:lnTo>
                      <a:pt x="248603" y="5715"/>
                    </a:lnTo>
                    <a:close/>
                    <a:moveTo>
                      <a:pt x="217170" y="123825"/>
                    </a:moveTo>
                    <a:cubicBezTo>
                      <a:pt x="217170" y="71438"/>
                      <a:pt x="176213" y="30480"/>
                      <a:pt x="123825" y="30480"/>
                    </a:cubicBezTo>
                    <a:cubicBezTo>
                      <a:pt x="71438" y="30480"/>
                      <a:pt x="30480" y="71438"/>
                      <a:pt x="30480" y="123825"/>
                    </a:cubicBezTo>
                    <a:cubicBezTo>
                      <a:pt x="30480" y="176213"/>
                      <a:pt x="71438" y="217170"/>
                      <a:pt x="123825" y="217170"/>
                    </a:cubicBezTo>
                    <a:cubicBezTo>
                      <a:pt x="176213" y="218122"/>
                      <a:pt x="217170" y="176213"/>
                      <a:pt x="217170" y="123825"/>
                    </a:cubicBezTo>
                    <a:close/>
                  </a:path>
                </a:pathLst>
              </a:custGeom>
              <a:grpFill/>
              <a:ln w="9525" cap="flat">
                <a:noFill/>
                <a:prstDash val="solid"/>
                <a:miter/>
              </a:ln>
            </p:spPr>
            <p:txBody>
              <a:bodyPr rtlCol="0" anchor="ctr"/>
              <a:lstStyle/>
              <a:p>
                <a:endParaRPr lang="fr-FR" sz="1013"/>
              </a:p>
            </p:txBody>
          </p:sp>
          <p:sp>
            <p:nvSpPr>
              <p:cNvPr id="54" name="Forme libre : forme 53">
                <a:extLst>
                  <a:ext uri="{FF2B5EF4-FFF2-40B4-BE49-F238E27FC236}">
                    <a16:creationId xmlns:a16="http://schemas.microsoft.com/office/drawing/2014/main" id="{E705E55D-5AD7-4C3F-93F2-6583DB1C03DB}"/>
                  </a:ext>
                </a:extLst>
              </p:cNvPr>
              <p:cNvSpPr/>
              <p:nvPr/>
            </p:nvSpPr>
            <p:spPr>
              <a:xfrm>
                <a:off x="2538709" y="6077573"/>
                <a:ext cx="31432" cy="344804"/>
              </a:xfrm>
              <a:custGeom>
                <a:avLst/>
                <a:gdLst>
                  <a:gd name="connsiteX0" fmla="*/ 0 w 31432"/>
                  <a:gd name="connsiteY0" fmla="*/ 0 h 344804"/>
                  <a:gd name="connsiteX1" fmla="*/ 31432 w 31432"/>
                  <a:gd name="connsiteY1" fmla="*/ 0 h 344804"/>
                  <a:gd name="connsiteX2" fmla="*/ 31432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2" y="0"/>
                    </a:lnTo>
                    <a:lnTo>
                      <a:pt x="31432" y="344805"/>
                    </a:lnTo>
                    <a:lnTo>
                      <a:pt x="0" y="344805"/>
                    </a:lnTo>
                    <a:lnTo>
                      <a:pt x="0" y="0"/>
                    </a:lnTo>
                    <a:close/>
                  </a:path>
                </a:pathLst>
              </a:custGeom>
              <a:grpFill/>
              <a:ln w="9525" cap="flat">
                <a:noFill/>
                <a:prstDash val="solid"/>
                <a:miter/>
              </a:ln>
            </p:spPr>
            <p:txBody>
              <a:bodyPr rtlCol="0" anchor="ctr"/>
              <a:lstStyle/>
              <a:p>
                <a:endParaRPr lang="fr-FR" sz="1013"/>
              </a:p>
            </p:txBody>
          </p:sp>
          <p:sp>
            <p:nvSpPr>
              <p:cNvPr id="55" name="Forme libre : forme 54">
                <a:extLst>
                  <a:ext uri="{FF2B5EF4-FFF2-40B4-BE49-F238E27FC236}">
                    <a16:creationId xmlns:a16="http://schemas.microsoft.com/office/drawing/2014/main" id="{6A69E88E-53C6-429A-ACE1-CF302433129C}"/>
                  </a:ext>
                </a:extLst>
              </p:cNvPr>
              <p:cNvSpPr/>
              <p:nvPr/>
            </p:nvSpPr>
            <p:spPr>
              <a:xfrm>
                <a:off x="2608241" y="6180444"/>
                <a:ext cx="240030" cy="247650"/>
              </a:xfrm>
              <a:custGeom>
                <a:avLst/>
                <a:gdLst>
                  <a:gd name="connsiteX0" fmla="*/ 240030 w 240030"/>
                  <a:gd name="connsiteY0" fmla="*/ 124778 h 247650"/>
                  <a:gd name="connsiteX1" fmla="*/ 239078 w 240030"/>
                  <a:gd name="connsiteY1" fmla="*/ 139065 h 247650"/>
                  <a:gd name="connsiteX2" fmla="*/ 31433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2385 w 240030"/>
                  <a:gd name="connsiteY10" fmla="*/ 109538 h 247650"/>
                  <a:gd name="connsiteX11" fmla="*/ 208598 w 240030"/>
                  <a:gd name="connsiteY11" fmla="*/ 109538 h 247650"/>
                  <a:gd name="connsiteX12" fmla="*/ 123825 w 240030"/>
                  <a:gd name="connsiteY12" fmla="*/ 30480 h 247650"/>
                  <a:gd name="connsiteX13" fmla="*/ 32385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3" y="139065"/>
                    </a:lnTo>
                    <a:cubicBezTo>
                      <a:pt x="38100" y="187642"/>
                      <a:pt x="75248" y="217170"/>
                      <a:pt x="125730" y="217170"/>
                    </a:cubicBezTo>
                    <a:cubicBezTo>
                      <a:pt x="162878" y="217170"/>
                      <a:pt x="189548" y="200025"/>
                      <a:pt x="201930" y="177165"/>
                    </a:cubicBezTo>
                    <a:lnTo>
                      <a:pt x="229553" y="193358"/>
                    </a:lnTo>
                    <a:cubicBezTo>
                      <a:pt x="209550" y="225742"/>
                      <a:pt x="173355" y="247650"/>
                      <a:pt x="125730" y="247650"/>
                    </a:cubicBezTo>
                    <a:cubicBezTo>
                      <a:pt x="51435" y="247650"/>
                      <a:pt x="0" y="195263"/>
                      <a:pt x="0" y="123825"/>
                    </a:cubicBezTo>
                    <a:cubicBezTo>
                      <a:pt x="0" y="54292"/>
                      <a:pt x="50483" y="0"/>
                      <a:pt x="123825" y="0"/>
                    </a:cubicBezTo>
                    <a:cubicBezTo>
                      <a:pt x="195263" y="0"/>
                      <a:pt x="240030" y="60008"/>
                      <a:pt x="240030" y="124778"/>
                    </a:cubicBezTo>
                    <a:close/>
                    <a:moveTo>
                      <a:pt x="32385" y="109538"/>
                    </a:moveTo>
                    <a:lnTo>
                      <a:pt x="208598" y="109538"/>
                    </a:lnTo>
                    <a:cubicBezTo>
                      <a:pt x="201930" y="57150"/>
                      <a:pt x="163830" y="30480"/>
                      <a:pt x="123825" y="30480"/>
                    </a:cubicBezTo>
                    <a:cubicBezTo>
                      <a:pt x="73343" y="30480"/>
                      <a:pt x="38100" y="62865"/>
                      <a:pt x="32385" y="109538"/>
                    </a:cubicBezTo>
                    <a:close/>
                  </a:path>
                </a:pathLst>
              </a:custGeom>
              <a:grpFill/>
              <a:ln w="9525" cap="flat">
                <a:noFill/>
                <a:prstDash val="solid"/>
                <a:miter/>
              </a:ln>
            </p:spPr>
            <p:txBody>
              <a:bodyPr rtlCol="0" anchor="ctr"/>
              <a:lstStyle/>
              <a:p>
                <a:endParaRPr lang="fr-FR" sz="1013"/>
              </a:p>
            </p:txBody>
          </p:sp>
          <p:sp>
            <p:nvSpPr>
              <p:cNvPr id="56" name="Forme libre : forme 55">
                <a:extLst>
                  <a:ext uri="{FF2B5EF4-FFF2-40B4-BE49-F238E27FC236}">
                    <a16:creationId xmlns:a16="http://schemas.microsoft.com/office/drawing/2014/main" id="{2A359294-0128-4441-A8F4-ED76386BBD54}"/>
                  </a:ext>
                </a:extLst>
              </p:cNvPr>
              <p:cNvSpPr/>
              <p:nvPr/>
            </p:nvSpPr>
            <p:spPr>
              <a:xfrm>
                <a:off x="2974954" y="6091861"/>
                <a:ext cx="248602" cy="336232"/>
              </a:xfrm>
              <a:custGeom>
                <a:avLst/>
                <a:gdLst>
                  <a:gd name="connsiteX0" fmla="*/ 248603 w 248602"/>
                  <a:gd name="connsiteY0" fmla="*/ 0 h 336232"/>
                  <a:gd name="connsiteX1" fmla="*/ 248603 w 248602"/>
                  <a:gd name="connsiteY1" fmla="*/ 330517 h 336232"/>
                  <a:gd name="connsiteX2" fmla="*/ 217170 w 248602"/>
                  <a:gd name="connsiteY2" fmla="*/ 330517 h 336232"/>
                  <a:gd name="connsiteX3" fmla="*/ 217170 w 248602"/>
                  <a:gd name="connsiteY3" fmla="*/ 283845 h 336232"/>
                  <a:gd name="connsiteX4" fmla="*/ 121920 w 248602"/>
                  <a:gd name="connsiteY4" fmla="*/ 336233 h 336232"/>
                  <a:gd name="connsiteX5" fmla="*/ 0 w 248602"/>
                  <a:gd name="connsiteY5" fmla="*/ 212408 h 336232"/>
                  <a:gd name="connsiteX6" fmla="*/ 121920 w 248602"/>
                  <a:gd name="connsiteY6" fmla="*/ 88583 h 336232"/>
                  <a:gd name="connsiteX7" fmla="*/ 217170 w 248602"/>
                  <a:gd name="connsiteY7" fmla="*/ 140970 h 336232"/>
                  <a:gd name="connsiteX8" fmla="*/ 217170 w 248602"/>
                  <a:gd name="connsiteY8" fmla="*/ 0 h 336232"/>
                  <a:gd name="connsiteX9" fmla="*/ 248603 w 248602"/>
                  <a:gd name="connsiteY9" fmla="*/ 0 h 336232"/>
                  <a:gd name="connsiteX10" fmla="*/ 217170 w 248602"/>
                  <a:gd name="connsiteY10" fmla="*/ 212408 h 336232"/>
                  <a:gd name="connsiteX11" fmla="*/ 123825 w 248602"/>
                  <a:gd name="connsiteY11" fmla="*/ 119063 h 336232"/>
                  <a:gd name="connsiteX12" fmla="*/ 30480 w 248602"/>
                  <a:gd name="connsiteY12" fmla="*/ 212408 h 336232"/>
                  <a:gd name="connsiteX13" fmla="*/ 123825 w 248602"/>
                  <a:gd name="connsiteY13" fmla="*/ 305753 h 336232"/>
                  <a:gd name="connsiteX14" fmla="*/ 217170 w 248602"/>
                  <a:gd name="connsiteY14" fmla="*/ 212408 h 33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336232">
                    <a:moveTo>
                      <a:pt x="248603" y="0"/>
                    </a:moveTo>
                    <a:lnTo>
                      <a:pt x="248603" y="330517"/>
                    </a:lnTo>
                    <a:lnTo>
                      <a:pt x="217170" y="330517"/>
                    </a:lnTo>
                    <a:lnTo>
                      <a:pt x="217170" y="283845"/>
                    </a:lnTo>
                    <a:cubicBezTo>
                      <a:pt x="197168" y="315278"/>
                      <a:pt x="163830" y="336233"/>
                      <a:pt x="121920" y="336233"/>
                    </a:cubicBezTo>
                    <a:cubicBezTo>
                      <a:pt x="55245" y="336233"/>
                      <a:pt x="0" y="281940"/>
                      <a:pt x="0" y="212408"/>
                    </a:cubicBezTo>
                    <a:cubicBezTo>
                      <a:pt x="0" y="142875"/>
                      <a:pt x="55245" y="88583"/>
                      <a:pt x="121920" y="88583"/>
                    </a:cubicBezTo>
                    <a:cubicBezTo>
                      <a:pt x="163830" y="88583"/>
                      <a:pt x="197168" y="108585"/>
                      <a:pt x="217170" y="140970"/>
                    </a:cubicBezTo>
                    <a:lnTo>
                      <a:pt x="217170" y="0"/>
                    </a:lnTo>
                    <a:lnTo>
                      <a:pt x="248603" y="0"/>
                    </a:lnTo>
                    <a:close/>
                    <a:moveTo>
                      <a:pt x="217170" y="212408"/>
                    </a:moveTo>
                    <a:cubicBezTo>
                      <a:pt x="217170" y="160020"/>
                      <a:pt x="176213" y="119063"/>
                      <a:pt x="123825" y="119063"/>
                    </a:cubicBezTo>
                    <a:cubicBezTo>
                      <a:pt x="71438" y="119063"/>
                      <a:pt x="30480" y="160020"/>
                      <a:pt x="30480" y="212408"/>
                    </a:cubicBezTo>
                    <a:cubicBezTo>
                      <a:pt x="30480" y="264795"/>
                      <a:pt x="71438" y="305753"/>
                      <a:pt x="123825" y="305753"/>
                    </a:cubicBezTo>
                    <a:cubicBezTo>
                      <a:pt x="176213" y="305753"/>
                      <a:pt x="217170" y="264795"/>
                      <a:pt x="217170" y="212408"/>
                    </a:cubicBezTo>
                    <a:close/>
                  </a:path>
                </a:pathLst>
              </a:custGeom>
              <a:grpFill/>
              <a:ln w="9525" cap="flat">
                <a:noFill/>
                <a:prstDash val="solid"/>
                <a:miter/>
              </a:ln>
            </p:spPr>
            <p:txBody>
              <a:bodyPr rtlCol="0" anchor="ctr"/>
              <a:lstStyle/>
              <a:p>
                <a:endParaRPr lang="fr-FR" sz="1013"/>
              </a:p>
            </p:txBody>
          </p:sp>
          <p:sp>
            <p:nvSpPr>
              <p:cNvPr id="57" name="Forme libre : forme 56">
                <a:extLst>
                  <a:ext uri="{FF2B5EF4-FFF2-40B4-BE49-F238E27FC236}">
                    <a16:creationId xmlns:a16="http://schemas.microsoft.com/office/drawing/2014/main" id="{432FFE10-6565-4E39-8CA1-B3A683024A3F}"/>
                  </a:ext>
                </a:extLst>
              </p:cNvPr>
              <p:cNvSpPr/>
              <p:nvPr/>
            </p:nvSpPr>
            <p:spPr>
              <a:xfrm>
                <a:off x="3262609" y="6180444"/>
                <a:ext cx="240030" cy="247650"/>
              </a:xfrm>
              <a:custGeom>
                <a:avLst/>
                <a:gdLst>
                  <a:gd name="connsiteX0" fmla="*/ 240030 w 240030"/>
                  <a:gd name="connsiteY0" fmla="*/ 124778 h 247650"/>
                  <a:gd name="connsiteX1" fmla="*/ 239078 w 240030"/>
                  <a:gd name="connsiteY1" fmla="*/ 139065 h 247650"/>
                  <a:gd name="connsiteX2" fmla="*/ 31432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1432 w 240030"/>
                  <a:gd name="connsiteY10" fmla="*/ 109538 h 247650"/>
                  <a:gd name="connsiteX11" fmla="*/ 207645 w 240030"/>
                  <a:gd name="connsiteY11" fmla="*/ 109538 h 247650"/>
                  <a:gd name="connsiteX12" fmla="*/ 122872 w 240030"/>
                  <a:gd name="connsiteY12" fmla="*/ 30480 h 247650"/>
                  <a:gd name="connsiteX13" fmla="*/ 31432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2" y="139065"/>
                    </a:lnTo>
                    <a:cubicBezTo>
                      <a:pt x="38100" y="187642"/>
                      <a:pt x="75247" y="217170"/>
                      <a:pt x="125730" y="217170"/>
                    </a:cubicBezTo>
                    <a:cubicBezTo>
                      <a:pt x="162878" y="217170"/>
                      <a:pt x="189547" y="200025"/>
                      <a:pt x="201930" y="177165"/>
                    </a:cubicBezTo>
                    <a:lnTo>
                      <a:pt x="229553" y="193358"/>
                    </a:lnTo>
                    <a:cubicBezTo>
                      <a:pt x="209550" y="225742"/>
                      <a:pt x="173355" y="247650"/>
                      <a:pt x="125730" y="247650"/>
                    </a:cubicBezTo>
                    <a:cubicBezTo>
                      <a:pt x="51435" y="247650"/>
                      <a:pt x="0" y="195263"/>
                      <a:pt x="0" y="123825"/>
                    </a:cubicBezTo>
                    <a:cubicBezTo>
                      <a:pt x="0" y="54292"/>
                      <a:pt x="50482" y="0"/>
                      <a:pt x="123825" y="0"/>
                    </a:cubicBezTo>
                    <a:cubicBezTo>
                      <a:pt x="195263" y="0"/>
                      <a:pt x="240030" y="60008"/>
                      <a:pt x="240030" y="124778"/>
                    </a:cubicBezTo>
                    <a:close/>
                    <a:moveTo>
                      <a:pt x="31432" y="109538"/>
                    </a:moveTo>
                    <a:lnTo>
                      <a:pt x="207645" y="109538"/>
                    </a:lnTo>
                    <a:cubicBezTo>
                      <a:pt x="200978" y="57150"/>
                      <a:pt x="162878" y="30480"/>
                      <a:pt x="122872" y="30480"/>
                    </a:cubicBezTo>
                    <a:cubicBezTo>
                      <a:pt x="73343" y="30480"/>
                      <a:pt x="37147" y="62865"/>
                      <a:pt x="31432" y="109538"/>
                    </a:cubicBezTo>
                    <a:close/>
                  </a:path>
                </a:pathLst>
              </a:custGeom>
              <a:grpFill/>
              <a:ln w="9525" cap="flat">
                <a:noFill/>
                <a:prstDash val="solid"/>
                <a:miter/>
              </a:ln>
            </p:spPr>
            <p:txBody>
              <a:bodyPr rtlCol="0" anchor="ctr"/>
              <a:lstStyle/>
              <a:p>
                <a:endParaRPr lang="fr-FR" sz="1013"/>
              </a:p>
            </p:txBody>
          </p:sp>
        </p:grpSp>
        <p:grpSp>
          <p:nvGrpSpPr>
            <p:cNvPr id="46" name="Groupe 45">
              <a:extLst>
                <a:ext uri="{FF2B5EF4-FFF2-40B4-BE49-F238E27FC236}">
                  <a16:creationId xmlns:a16="http://schemas.microsoft.com/office/drawing/2014/main" id="{554896BF-079A-48FC-926F-BBA6B5753F5C}"/>
                </a:ext>
              </a:extLst>
            </p:cNvPr>
            <p:cNvGrpSpPr>
              <a:grpSpLocks noChangeAspect="1"/>
            </p:cNvGrpSpPr>
            <p:nvPr userDrawn="1"/>
          </p:nvGrpSpPr>
          <p:grpSpPr>
            <a:xfrm>
              <a:off x="824931" y="756557"/>
              <a:ext cx="1606862" cy="319925"/>
              <a:chOff x="3328027" y="4052889"/>
              <a:chExt cx="3733618" cy="743362"/>
            </a:xfrm>
            <a:solidFill>
              <a:schemeClr val="tx1"/>
            </a:solidFill>
          </p:grpSpPr>
          <p:sp>
            <p:nvSpPr>
              <p:cNvPr id="47" name="Forme libre : forme 46">
                <a:extLst>
                  <a:ext uri="{FF2B5EF4-FFF2-40B4-BE49-F238E27FC236}">
                    <a16:creationId xmlns:a16="http://schemas.microsoft.com/office/drawing/2014/main" id="{2AB613E7-2F30-4751-829E-AEA1FF9DC671}"/>
                  </a:ext>
                </a:extLst>
              </p:cNvPr>
              <p:cNvSpPr>
                <a:spLocks noChangeAspect="1"/>
              </p:cNvSpPr>
              <p:nvPr/>
            </p:nvSpPr>
            <p:spPr>
              <a:xfrm>
                <a:off x="3328027" y="4052889"/>
                <a:ext cx="744260" cy="743362"/>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48" name="Forme libre : forme 47">
                <a:extLst>
                  <a:ext uri="{FF2B5EF4-FFF2-40B4-BE49-F238E27FC236}">
                    <a16:creationId xmlns:a16="http://schemas.microsoft.com/office/drawing/2014/main" id="{B67CCD7F-E803-4CBD-A461-712CA41C80FA}"/>
                  </a:ext>
                </a:extLst>
              </p:cNvPr>
              <p:cNvSpPr>
                <a:spLocks noChangeAspect="1"/>
              </p:cNvSpPr>
              <p:nvPr/>
            </p:nvSpPr>
            <p:spPr>
              <a:xfrm>
                <a:off x="4302791" y="4230794"/>
                <a:ext cx="2758854" cy="423117"/>
              </a:xfrm>
              <a:custGeom>
                <a:avLst/>
                <a:gdLst>
                  <a:gd name="connsiteX0" fmla="*/ 4293869 w 5192076"/>
                  <a:gd name="connsiteY0" fmla="*/ 342900 h 796291"/>
                  <a:gd name="connsiteX1" fmla="*/ 4150042 w 5192076"/>
                  <a:gd name="connsiteY1" fmla="*/ 453390 h 796291"/>
                  <a:gd name="connsiteX2" fmla="*/ 4429124 w 5192076"/>
                  <a:gd name="connsiteY2" fmla="*/ 453390 h 796291"/>
                  <a:gd name="connsiteX3" fmla="*/ 4293869 w 5192076"/>
                  <a:gd name="connsiteY3" fmla="*/ 342900 h 796291"/>
                  <a:gd name="connsiteX4" fmla="*/ 2188844 w 5192076"/>
                  <a:gd name="connsiteY4" fmla="*/ 342900 h 796291"/>
                  <a:gd name="connsiteX5" fmla="*/ 2045017 w 5192076"/>
                  <a:gd name="connsiteY5" fmla="*/ 453390 h 796291"/>
                  <a:gd name="connsiteX6" fmla="*/ 2324099 w 5192076"/>
                  <a:gd name="connsiteY6" fmla="*/ 453390 h 796291"/>
                  <a:gd name="connsiteX7" fmla="*/ 2188844 w 5192076"/>
                  <a:gd name="connsiteY7" fmla="*/ 342900 h 796291"/>
                  <a:gd name="connsiteX8" fmla="*/ 1557337 w 5192076"/>
                  <a:gd name="connsiteY8" fmla="*/ 342900 h 796291"/>
                  <a:gd name="connsiteX9" fmla="*/ 1413509 w 5192076"/>
                  <a:gd name="connsiteY9" fmla="*/ 453390 h 796291"/>
                  <a:gd name="connsiteX10" fmla="*/ 1692592 w 5192076"/>
                  <a:gd name="connsiteY10" fmla="*/ 453390 h 796291"/>
                  <a:gd name="connsiteX11" fmla="*/ 1557337 w 5192076"/>
                  <a:gd name="connsiteY11" fmla="*/ 342900 h 796291"/>
                  <a:gd name="connsiteX12" fmla="*/ 1168717 w 5192076"/>
                  <a:gd name="connsiteY12" fmla="*/ 231457 h 796291"/>
                  <a:gd name="connsiteX13" fmla="*/ 1235392 w 5192076"/>
                  <a:gd name="connsiteY13" fmla="*/ 231457 h 796291"/>
                  <a:gd name="connsiteX14" fmla="*/ 1235392 w 5192076"/>
                  <a:gd name="connsiteY14" fmla="*/ 275272 h 796291"/>
                  <a:gd name="connsiteX15" fmla="*/ 1140142 w 5192076"/>
                  <a:gd name="connsiteY15" fmla="*/ 382905 h 796291"/>
                  <a:gd name="connsiteX16" fmla="*/ 1137285 w 5192076"/>
                  <a:gd name="connsiteY16" fmla="*/ 382905 h 796291"/>
                  <a:gd name="connsiteX17" fmla="*/ 1050607 w 5192076"/>
                  <a:gd name="connsiteY17" fmla="*/ 477202 h 796291"/>
                  <a:gd name="connsiteX18" fmla="*/ 1050607 w 5192076"/>
                  <a:gd name="connsiteY18" fmla="*/ 783907 h 796291"/>
                  <a:gd name="connsiteX19" fmla="*/ 911542 w 5192076"/>
                  <a:gd name="connsiteY19" fmla="*/ 643890 h 796291"/>
                  <a:gd name="connsiteX20" fmla="*/ 911542 w 5192076"/>
                  <a:gd name="connsiteY20" fmla="*/ 232410 h 796291"/>
                  <a:gd name="connsiteX21" fmla="*/ 1050607 w 5192076"/>
                  <a:gd name="connsiteY21" fmla="*/ 232410 h 796291"/>
                  <a:gd name="connsiteX22" fmla="*/ 1050607 w 5192076"/>
                  <a:gd name="connsiteY22" fmla="*/ 342899 h 796291"/>
                  <a:gd name="connsiteX23" fmla="*/ 1168717 w 5192076"/>
                  <a:gd name="connsiteY23" fmla="*/ 231457 h 796291"/>
                  <a:gd name="connsiteX24" fmla="*/ 5098732 w 5192076"/>
                  <a:gd name="connsiteY24" fmla="*/ 217170 h 796291"/>
                  <a:gd name="connsiteX25" fmla="*/ 5175884 w 5192076"/>
                  <a:gd name="connsiteY25" fmla="*/ 242887 h 796291"/>
                  <a:gd name="connsiteX26" fmla="*/ 4992051 w 5192076"/>
                  <a:gd name="connsiteY26" fmla="*/ 499110 h 796291"/>
                  <a:gd name="connsiteX27" fmla="*/ 5192076 w 5192076"/>
                  <a:gd name="connsiteY27" fmla="*/ 779145 h 796291"/>
                  <a:gd name="connsiteX28" fmla="*/ 5029199 w 5192076"/>
                  <a:gd name="connsiteY28" fmla="*/ 779145 h 796291"/>
                  <a:gd name="connsiteX29" fmla="*/ 4911089 w 5192076"/>
                  <a:gd name="connsiteY29" fmla="*/ 612458 h 796291"/>
                  <a:gd name="connsiteX30" fmla="*/ 4818697 w 5192076"/>
                  <a:gd name="connsiteY30" fmla="*/ 741997 h 796291"/>
                  <a:gd name="connsiteX31" fmla="*/ 4714874 w 5192076"/>
                  <a:gd name="connsiteY31" fmla="*/ 794385 h 796291"/>
                  <a:gd name="connsiteX32" fmla="*/ 4636769 w 5192076"/>
                  <a:gd name="connsiteY32" fmla="*/ 767715 h 796291"/>
                  <a:gd name="connsiteX33" fmla="*/ 4829174 w 5192076"/>
                  <a:gd name="connsiteY33" fmla="*/ 500062 h 796291"/>
                  <a:gd name="connsiteX34" fmla="*/ 4637722 w 5192076"/>
                  <a:gd name="connsiteY34" fmla="*/ 231458 h 796291"/>
                  <a:gd name="connsiteX35" fmla="*/ 4800599 w 5192076"/>
                  <a:gd name="connsiteY35" fmla="*/ 231458 h 796291"/>
                  <a:gd name="connsiteX36" fmla="*/ 4911089 w 5192076"/>
                  <a:gd name="connsiteY36" fmla="*/ 386715 h 796291"/>
                  <a:gd name="connsiteX37" fmla="*/ 4994909 w 5192076"/>
                  <a:gd name="connsiteY37" fmla="*/ 269558 h 796291"/>
                  <a:gd name="connsiteX38" fmla="*/ 5098732 w 5192076"/>
                  <a:gd name="connsiteY38" fmla="*/ 217170 h 796291"/>
                  <a:gd name="connsiteX39" fmla="*/ 4292917 w 5192076"/>
                  <a:gd name="connsiteY39" fmla="*/ 217170 h 796291"/>
                  <a:gd name="connsiteX40" fmla="*/ 4570094 w 5192076"/>
                  <a:gd name="connsiteY40" fmla="*/ 505778 h 796291"/>
                  <a:gd name="connsiteX41" fmla="*/ 4564379 w 5192076"/>
                  <a:gd name="connsiteY41" fmla="*/ 562928 h 796291"/>
                  <a:gd name="connsiteX42" fmla="*/ 4151947 w 5192076"/>
                  <a:gd name="connsiteY42" fmla="*/ 562928 h 796291"/>
                  <a:gd name="connsiteX43" fmla="*/ 4306252 w 5192076"/>
                  <a:gd name="connsiteY43" fmla="*/ 665797 h 796291"/>
                  <a:gd name="connsiteX44" fmla="*/ 4374831 w 5192076"/>
                  <a:gd name="connsiteY44" fmla="*/ 652462 h 796291"/>
                  <a:gd name="connsiteX45" fmla="*/ 4438649 w 5192076"/>
                  <a:gd name="connsiteY45" fmla="*/ 639128 h 796291"/>
                  <a:gd name="connsiteX46" fmla="*/ 4542472 w 5192076"/>
                  <a:gd name="connsiteY46" fmla="*/ 677228 h 796291"/>
                  <a:gd name="connsiteX47" fmla="*/ 4304347 w 5192076"/>
                  <a:gd name="connsiteY47" fmla="*/ 794385 h 796291"/>
                  <a:gd name="connsiteX48" fmla="*/ 4004309 w 5192076"/>
                  <a:gd name="connsiteY48" fmla="*/ 505778 h 796291"/>
                  <a:gd name="connsiteX49" fmla="*/ 4292917 w 5192076"/>
                  <a:gd name="connsiteY49" fmla="*/ 217170 h 796291"/>
                  <a:gd name="connsiteX50" fmla="*/ 2867977 w 5192076"/>
                  <a:gd name="connsiteY50" fmla="*/ 217170 h 796291"/>
                  <a:gd name="connsiteX51" fmla="*/ 3074670 w 5192076"/>
                  <a:gd name="connsiteY51" fmla="*/ 442913 h 796291"/>
                  <a:gd name="connsiteX52" fmla="*/ 3074670 w 5192076"/>
                  <a:gd name="connsiteY52" fmla="*/ 779145 h 796291"/>
                  <a:gd name="connsiteX53" fmla="*/ 2933700 w 5192076"/>
                  <a:gd name="connsiteY53" fmla="*/ 638175 h 796291"/>
                  <a:gd name="connsiteX54" fmla="*/ 2933700 w 5192076"/>
                  <a:gd name="connsiteY54" fmla="*/ 461010 h 796291"/>
                  <a:gd name="connsiteX55" fmla="*/ 2825115 w 5192076"/>
                  <a:gd name="connsiteY55" fmla="*/ 348615 h 796291"/>
                  <a:gd name="connsiteX56" fmla="*/ 2705100 w 5192076"/>
                  <a:gd name="connsiteY56" fmla="*/ 483870 h 796291"/>
                  <a:gd name="connsiteX57" fmla="*/ 2705100 w 5192076"/>
                  <a:gd name="connsiteY57" fmla="*/ 779145 h 796291"/>
                  <a:gd name="connsiteX58" fmla="*/ 2564130 w 5192076"/>
                  <a:gd name="connsiteY58" fmla="*/ 638175 h 796291"/>
                  <a:gd name="connsiteX59" fmla="*/ 2564130 w 5192076"/>
                  <a:gd name="connsiteY59" fmla="*/ 232410 h 796291"/>
                  <a:gd name="connsiteX60" fmla="*/ 2705100 w 5192076"/>
                  <a:gd name="connsiteY60" fmla="*/ 232410 h 796291"/>
                  <a:gd name="connsiteX61" fmla="*/ 2705100 w 5192076"/>
                  <a:gd name="connsiteY61" fmla="*/ 293370 h 796291"/>
                  <a:gd name="connsiteX62" fmla="*/ 2867977 w 5192076"/>
                  <a:gd name="connsiteY62" fmla="*/ 217170 h 796291"/>
                  <a:gd name="connsiteX63" fmla="*/ 2187892 w 5192076"/>
                  <a:gd name="connsiteY63" fmla="*/ 217170 h 796291"/>
                  <a:gd name="connsiteX64" fmla="*/ 2465069 w 5192076"/>
                  <a:gd name="connsiteY64" fmla="*/ 505778 h 796291"/>
                  <a:gd name="connsiteX65" fmla="*/ 2459354 w 5192076"/>
                  <a:gd name="connsiteY65" fmla="*/ 562928 h 796291"/>
                  <a:gd name="connsiteX66" fmla="*/ 2046922 w 5192076"/>
                  <a:gd name="connsiteY66" fmla="*/ 562928 h 796291"/>
                  <a:gd name="connsiteX67" fmla="*/ 2201227 w 5192076"/>
                  <a:gd name="connsiteY67" fmla="*/ 665797 h 796291"/>
                  <a:gd name="connsiteX68" fmla="*/ 2269807 w 5192076"/>
                  <a:gd name="connsiteY68" fmla="*/ 652462 h 796291"/>
                  <a:gd name="connsiteX69" fmla="*/ 2333624 w 5192076"/>
                  <a:gd name="connsiteY69" fmla="*/ 639128 h 796291"/>
                  <a:gd name="connsiteX70" fmla="*/ 2437447 w 5192076"/>
                  <a:gd name="connsiteY70" fmla="*/ 677228 h 796291"/>
                  <a:gd name="connsiteX71" fmla="*/ 2199322 w 5192076"/>
                  <a:gd name="connsiteY71" fmla="*/ 794385 h 796291"/>
                  <a:gd name="connsiteX72" fmla="*/ 1899284 w 5192076"/>
                  <a:gd name="connsiteY72" fmla="*/ 505778 h 796291"/>
                  <a:gd name="connsiteX73" fmla="*/ 2187892 w 5192076"/>
                  <a:gd name="connsiteY73" fmla="*/ 217170 h 796291"/>
                  <a:gd name="connsiteX74" fmla="*/ 1556384 w 5192076"/>
                  <a:gd name="connsiteY74" fmla="*/ 217170 h 796291"/>
                  <a:gd name="connsiteX75" fmla="*/ 1833562 w 5192076"/>
                  <a:gd name="connsiteY75" fmla="*/ 505778 h 796291"/>
                  <a:gd name="connsiteX76" fmla="*/ 1827847 w 5192076"/>
                  <a:gd name="connsiteY76" fmla="*/ 562928 h 796291"/>
                  <a:gd name="connsiteX77" fmla="*/ 1415415 w 5192076"/>
                  <a:gd name="connsiteY77" fmla="*/ 562928 h 796291"/>
                  <a:gd name="connsiteX78" fmla="*/ 1569719 w 5192076"/>
                  <a:gd name="connsiteY78" fmla="*/ 665797 h 796291"/>
                  <a:gd name="connsiteX79" fmla="*/ 1638299 w 5192076"/>
                  <a:gd name="connsiteY79" fmla="*/ 652462 h 796291"/>
                  <a:gd name="connsiteX80" fmla="*/ 1702117 w 5192076"/>
                  <a:gd name="connsiteY80" fmla="*/ 639128 h 796291"/>
                  <a:gd name="connsiteX81" fmla="*/ 1805940 w 5192076"/>
                  <a:gd name="connsiteY81" fmla="*/ 677228 h 796291"/>
                  <a:gd name="connsiteX82" fmla="*/ 1567815 w 5192076"/>
                  <a:gd name="connsiteY82" fmla="*/ 794385 h 796291"/>
                  <a:gd name="connsiteX83" fmla="*/ 1267777 w 5192076"/>
                  <a:gd name="connsiteY83" fmla="*/ 505778 h 796291"/>
                  <a:gd name="connsiteX84" fmla="*/ 1556384 w 5192076"/>
                  <a:gd name="connsiteY84" fmla="*/ 217170 h 796291"/>
                  <a:gd name="connsiteX85" fmla="*/ 3763327 w 5192076"/>
                  <a:gd name="connsiteY85" fmla="*/ 1905 h 796291"/>
                  <a:gd name="connsiteX86" fmla="*/ 3904297 w 5192076"/>
                  <a:gd name="connsiteY86" fmla="*/ 142875 h 796291"/>
                  <a:gd name="connsiteX87" fmla="*/ 3904297 w 5192076"/>
                  <a:gd name="connsiteY87" fmla="*/ 779145 h 796291"/>
                  <a:gd name="connsiteX88" fmla="*/ 3763327 w 5192076"/>
                  <a:gd name="connsiteY88" fmla="*/ 638175 h 796291"/>
                  <a:gd name="connsiteX89" fmla="*/ 397193 w 5192076"/>
                  <a:gd name="connsiteY89" fmla="*/ 953 h 796291"/>
                  <a:gd name="connsiteX90" fmla="*/ 703898 w 5192076"/>
                  <a:gd name="connsiteY90" fmla="*/ 953 h 796291"/>
                  <a:gd name="connsiteX91" fmla="*/ 544830 w 5192076"/>
                  <a:gd name="connsiteY91" fmla="*/ 160020 h 796291"/>
                  <a:gd name="connsiteX92" fmla="*/ 397193 w 5192076"/>
                  <a:gd name="connsiteY92" fmla="*/ 160020 h 796291"/>
                  <a:gd name="connsiteX93" fmla="*/ 158115 w 5192076"/>
                  <a:gd name="connsiteY93" fmla="*/ 399098 h 796291"/>
                  <a:gd name="connsiteX94" fmla="*/ 397193 w 5192076"/>
                  <a:gd name="connsiteY94" fmla="*/ 638175 h 796291"/>
                  <a:gd name="connsiteX95" fmla="*/ 622935 w 5192076"/>
                  <a:gd name="connsiteY95" fmla="*/ 478156 h 796291"/>
                  <a:gd name="connsiteX96" fmla="*/ 318135 w 5192076"/>
                  <a:gd name="connsiteY96" fmla="*/ 478156 h 796291"/>
                  <a:gd name="connsiteX97" fmla="*/ 478155 w 5192076"/>
                  <a:gd name="connsiteY97" fmla="*/ 318136 h 796291"/>
                  <a:gd name="connsiteX98" fmla="*/ 787718 w 5192076"/>
                  <a:gd name="connsiteY98" fmla="*/ 318136 h 796291"/>
                  <a:gd name="connsiteX99" fmla="*/ 796290 w 5192076"/>
                  <a:gd name="connsiteY99" fmla="*/ 399098 h 796291"/>
                  <a:gd name="connsiteX100" fmla="*/ 399098 w 5192076"/>
                  <a:gd name="connsiteY100" fmla="*/ 796291 h 796291"/>
                  <a:gd name="connsiteX101" fmla="*/ 0 w 5192076"/>
                  <a:gd name="connsiteY101" fmla="*/ 398145 h 796291"/>
                  <a:gd name="connsiteX102" fmla="*/ 397193 w 5192076"/>
                  <a:gd name="connsiteY102" fmla="*/ 953 h 796291"/>
                  <a:gd name="connsiteX103" fmla="*/ 3202305 w 5192076"/>
                  <a:gd name="connsiteY103" fmla="*/ 0 h 796291"/>
                  <a:gd name="connsiteX104" fmla="*/ 3659505 w 5192076"/>
                  <a:gd name="connsiteY104" fmla="*/ 0 h 796291"/>
                  <a:gd name="connsiteX105" fmla="*/ 3514724 w 5192076"/>
                  <a:gd name="connsiteY105" fmla="*/ 144780 h 796291"/>
                  <a:gd name="connsiteX106" fmla="*/ 3352799 w 5192076"/>
                  <a:gd name="connsiteY106" fmla="*/ 144780 h 796291"/>
                  <a:gd name="connsiteX107" fmla="*/ 3352799 w 5192076"/>
                  <a:gd name="connsiteY107" fmla="*/ 326708 h 796291"/>
                  <a:gd name="connsiteX108" fmla="*/ 3649980 w 5192076"/>
                  <a:gd name="connsiteY108" fmla="*/ 326708 h 796291"/>
                  <a:gd name="connsiteX109" fmla="*/ 3505199 w 5192076"/>
                  <a:gd name="connsiteY109" fmla="*/ 471488 h 796291"/>
                  <a:gd name="connsiteX110" fmla="*/ 3351847 w 5192076"/>
                  <a:gd name="connsiteY110" fmla="*/ 471488 h 796291"/>
                  <a:gd name="connsiteX111" fmla="*/ 3351847 w 5192076"/>
                  <a:gd name="connsiteY111" fmla="*/ 778193 h 796291"/>
                  <a:gd name="connsiteX112" fmla="*/ 3343274 w 5192076"/>
                  <a:gd name="connsiteY112" fmla="*/ 778193 h 796291"/>
                  <a:gd name="connsiteX113" fmla="*/ 3201352 w 5192076"/>
                  <a:gd name="connsiteY113" fmla="*/ 636270 h 796291"/>
                  <a:gd name="connsiteX114" fmla="*/ 3202305 w 5192076"/>
                  <a:gd name="connsiteY114" fmla="*/ 636270 h 7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192076" h="796291">
                    <a:moveTo>
                      <a:pt x="4293869" y="342900"/>
                    </a:moveTo>
                    <a:cubicBezTo>
                      <a:pt x="4217669" y="342900"/>
                      <a:pt x="4166234" y="382905"/>
                      <a:pt x="4150042" y="453390"/>
                    </a:cubicBezTo>
                    <a:lnTo>
                      <a:pt x="4429124" y="453390"/>
                    </a:lnTo>
                    <a:cubicBezTo>
                      <a:pt x="4411979" y="374333"/>
                      <a:pt x="4352924" y="342900"/>
                      <a:pt x="4293869" y="342900"/>
                    </a:cubicBezTo>
                    <a:close/>
                    <a:moveTo>
                      <a:pt x="2188844" y="342900"/>
                    </a:moveTo>
                    <a:cubicBezTo>
                      <a:pt x="2112644" y="342900"/>
                      <a:pt x="2061209" y="382905"/>
                      <a:pt x="2045017" y="453390"/>
                    </a:cubicBezTo>
                    <a:lnTo>
                      <a:pt x="2324099" y="453390"/>
                    </a:lnTo>
                    <a:cubicBezTo>
                      <a:pt x="2306954" y="374333"/>
                      <a:pt x="2247899" y="342900"/>
                      <a:pt x="2188844" y="342900"/>
                    </a:cubicBezTo>
                    <a:close/>
                    <a:moveTo>
                      <a:pt x="1557337" y="342900"/>
                    </a:moveTo>
                    <a:cubicBezTo>
                      <a:pt x="1481137" y="342900"/>
                      <a:pt x="1429702" y="382905"/>
                      <a:pt x="1413509" y="453390"/>
                    </a:cubicBezTo>
                    <a:lnTo>
                      <a:pt x="1692592" y="453390"/>
                    </a:lnTo>
                    <a:cubicBezTo>
                      <a:pt x="1675447" y="374333"/>
                      <a:pt x="1616392" y="342900"/>
                      <a:pt x="1557337" y="342900"/>
                    </a:cubicBezTo>
                    <a:close/>
                    <a:moveTo>
                      <a:pt x="1168717" y="231457"/>
                    </a:moveTo>
                    <a:lnTo>
                      <a:pt x="1235392" y="231457"/>
                    </a:lnTo>
                    <a:lnTo>
                      <a:pt x="1235392" y="275272"/>
                    </a:lnTo>
                    <a:cubicBezTo>
                      <a:pt x="1235392" y="330517"/>
                      <a:pt x="1193482" y="376237"/>
                      <a:pt x="1140142" y="382905"/>
                    </a:cubicBezTo>
                    <a:lnTo>
                      <a:pt x="1137285" y="382905"/>
                    </a:lnTo>
                    <a:cubicBezTo>
                      <a:pt x="1088707" y="386715"/>
                      <a:pt x="1050607" y="427672"/>
                      <a:pt x="1050607" y="477202"/>
                    </a:cubicBezTo>
                    <a:lnTo>
                      <a:pt x="1050607" y="783907"/>
                    </a:lnTo>
                    <a:cubicBezTo>
                      <a:pt x="973455" y="783907"/>
                      <a:pt x="911542" y="721042"/>
                      <a:pt x="911542" y="643890"/>
                    </a:cubicBezTo>
                    <a:lnTo>
                      <a:pt x="911542" y="232410"/>
                    </a:lnTo>
                    <a:lnTo>
                      <a:pt x="1050607" y="232410"/>
                    </a:lnTo>
                    <a:lnTo>
                      <a:pt x="1050607" y="342899"/>
                    </a:lnTo>
                    <a:cubicBezTo>
                      <a:pt x="1050607" y="342899"/>
                      <a:pt x="1051560" y="231457"/>
                      <a:pt x="1168717" y="231457"/>
                    </a:cubicBezTo>
                    <a:close/>
                    <a:moveTo>
                      <a:pt x="5098732" y="217170"/>
                    </a:moveTo>
                    <a:cubicBezTo>
                      <a:pt x="5127307" y="217170"/>
                      <a:pt x="5153976" y="226695"/>
                      <a:pt x="5175884" y="242887"/>
                    </a:cubicBezTo>
                    <a:lnTo>
                      <a:pt x="4992051" y="499110"/>
                    </a:lnTo>
                    <a:lnTo>
                      <a:pt x="5192076" y="779145"/>
                    </a:lnTo>
                    <a:lnTo>
                      <a:pt x="5029199" y="779145"/>
                    </a:lnTo>
                    <a:lnTo>
                      <a:pt x="4911089" y="612458"/>
                    </a:lnTo>
                    <a:lnTo>
                      <a:pt x="4818697" y="741997"/>
                    </a:lnTo>
                    <a:cubicBezTo>
                      <a:pt x="4794884" y="773430"/>
                      <a:pt x="4757737" y="794385"/>
                      <a:pt x="4714874" y="794385"/>
                    </a:cubicBezTo>
                    <a:cubicBezTo>
                      <a:pt x="4685347" y="794385"/>
                      <a:pt x="4658677" y="784860"/>
                      <a:pt x="4636769" y="767715"/>
                    </a:cubicBezTo>
                    <a:lnTo>
                      <a:pt x="4829174" y="500062"/>
                    </a:lnTo>
                    <a:lnTo>
                      <a:pt x="4637722" y="231458"/>
                    </a:lnTo>
                    <a:lnTo>
                      <a:pt x="4800599" y="231458"/>
                    </a:lnTo>
                    <a:lnTo>
                      <a:pt x="4911089" y="386715"/>
                    </a:lnTo>
                    <a:lnTo>
                      <a:pt x="4994909" y="269558"/>
                    </a:lnTo>
                    <a:cubicBezTo>
                      <a:pt x="5018722" y="238125"/>
                      <a:pt x="5055869" y="217170"/>
                      <a:pt x="5098732" y="217170"/>
                    </a:cubicBezTo>
                    <a:close/>
                    <a:moveTo>
                      <a:pt x="4292917" y="217170"/>
                    </a:moveTo>
                    <a:cubicBezTo>
                      <a:pt x="4454842" y="217170"/>
                      <a:pt x="4570094" y="344805"/>
                      <a:pt x="4570094" y="505778"/>
                    </a:cubicBezTo>
                    <a:cubicBezTo>
                      <a:pt x="4570094" y="525780"/>
                      <a:pt x="4568189" y="544830"/>
                      <a:pt x="4564379" y="562928"/>
                    </a:cubicBezTo>
                    <a:lnTo>
                      <a:pt x="4151947" y="562928"/>
                    </a:lnTo>
                    <a:cubicBezTo>
                      <a:pt x="4171949" y="635318"/>
                      <a:pt x="4231956" y="665797"/>
                      <a:pt x="4306252" y="665797"/>
                    </a:cubicBezTo>
                    <a:cubicBezTo>
                      <a:pt x="4331969" y="665797"/>
                      <a:pt x="4354829" y="661035"/>
                      <a:pt x="4374831" y="652462"/>
                    </a:cubicBezTo>
                    <a:cubicBezTo>
                      <a:pt x="4394834" y="643890"/>
                      <a:pt x="4415789" y="639128"/>
                      <a:pt x="4438649" y="639128"/>
                    </a:cubicBezTo>
                    <a:cubicBezTo>
                      <a:pt x="4478654" y="639128"/>
                      <a:pt x="4514849" y="653415"/>
                      <a:pt x="4542472" y="677228"/>
                    </a:cubicBezTo>
                    <a:cubicBezTo>
                      <a:pt x="4491037" y="751522"/>
                      <a:pt x="4409122" y="794385"/>
                      <a:pt x="4304347" y="794385"/>
                    </a:cubicBezTo>
                    <a:cubicBezTo>
                      <a:pt x="4120514" y="794385"/>
                      <a:pt x="4004309" y="668655"/>
                      <a:pt x="4004309" y="505778"/>
                    </a:cubicBezTo>
                    <a:cubicBezTo>
                      <a:pt x="4004309" y="342900"/>
                      <a:pt x="4121467" y="217170"/>
                      <a:pt x="4292917" y="217170"/>
                    </a:cubicBezTo>
                    <a:close/>
                    <a:moveTo>
                      <a:pt x="2867977" y="217170"/>
                    </a:moveTo>
                    <a:cubicBezTo>
                      <a:pt x="2984182" y="216218"/>
                      <a:pt x="3074670" y="297180"/>
                      <a:pt x="3074670" y="442913"/>
                    </a:cubicBezTo>
                    <a:lnTo>
                      <a:pt x="3074670" y="779145"/>
                    </a:lnTo>
                    <a:cubicBezTo>
                      <a:pt x="2996565" y="779145"/>
                      <a:pt x="2933700" y="716280"/>
                      <a:pt x="2933700" y="638175"/>
                    </a:cubicBezTo>
                    <a:lnTo>
                      <a:pt x="2933700" y="461010"/>
                    </a:lnTo>
                    <a:cubicBezTo>
                      <a:pt x="2933700" y="386715"/>
                      <a:pt x="2888932" y="348615"/>
                      <a:pt x="2825115" y="348615"/>
                    </a:cubicBezTo>
                    <a:cubicBezTo>
                      <a:pt x="2756535" y="348615"/>
                      <a:pt x="2705100" y="389573"/>
                      <a:pt x="2705100" y="483870"/>
                    </a:cubicBezTo>
                    <a:lnTo>
                      <a:pt x="2705100" y="779145"/>
                    </a:lnTo>
                    <a:cubicBezTo>
                      <a:pt x="2626995" y="779145"/>
                      <a:pt x="2564130" y="716280"/>
                      <a:pt x="2564130" y="638175"/>
                    </a:cubicBezTo>
                    <a:lnTo>
                      <a:pt x="2564130" y="232410"/>
                    </a:lnTo>
                    <a:lnTo>
                      <a:pt x="2705100" y="232410"/>
                    </a:lnTo>
                    <a:lnTo>
                      <a:pt x="2705100" y="293370"/>
                    </a:lnTo>
                    <a:cubicBezTo>
                      <a:pt x="2737485" y="243840"/>
                      <a:pt x="2794635" y="217170"/>
                      <a:pt x="2867977" y="217170"/>
                    </a:cubicBezTo>
                    <a:close/>
                    <a:moveTo>
                      <a:pt x="2187892" y="217170"/>
                    </a:moveTo>
                    <a:cubicBezTo>
                      <a:pt x="2349817" y="217170"/>
                      <a:pt x="2465069" y="344805"/>
                      <a:pt x="2465069" y="505778"/>
                    </a:cubicBezTo>
                    <a:cubicBezTo>
                      <a:pt x="2465069" y="525780"/>
                      <a:pt x="2463164" y="544830"/>
                      <a:pt x="2459354" y="562928"/>
                    </a:cubicBezTo>
                    <a:lnTo>
                      <a:pt x="2046922" y="562928"/>
                    </a:lnTo>
                    <a:cubicBezTo>
                      <a:pt x="2066924" y="635318"/>
                      <a:pt x="2126932" y="665797"/>
                      <a:pt x="2201227" y="665797"/>
                    </a:cubicBezTo>
                    <a:cubicBezTo>
                      <a:pt x="2226944" y="665797"/>
                      <a:pt x="2249804" y="661035"/>
                      <a:pt x="2269807" y="652462"/>
                    </a:cubicBezTo>
                    <a:cubicBezTo>
                      <a:pt x="2289809" y="643890"/>
                      <a:pt x="2310764" y="639128"/>
                      <a:pt x="2333624" y="639128"/>
                    </a:cubicBezTo>
                    <a:cubicBezTo>
                      <a:pt x="2373629" y="639128"/>
                      <a:pt x="2409824" y="653415"/>
                      <a:pt x="2437447" y="677228"/>
                    </a:cubicBezTo>
                    <a:cubicBezTo>
                      <a:pt x="2386012" y="751522"/>
                      <a:pt x="2304097" y="794385"/>
                      <a:pt x="2199322" y="794385"/>
                    </a:cubicBezTo>
                    <a:cubicBezTo>
                      <a:pt x="2015489" y="794385"/>
                      <a:pt x="1899284" y="668655"/>
                      <a:pt x="1899284" y="505778"/>
                    </a:cubicBezTo>
                    <a:cubicBezTo>
                      <a:pt x="1899284" y="342900"/>
                      <a:pt x="2016442" y="217170"/>
                      <a:pt x="2187892" y="217170"/>
                    </a:cubicBezTo>
                    <a:close/>
                    <a:moveTo>
                      <a:pt x="1556384" y="217170"/>
                    </a:moveTo>
                    <a:cubicBezTo>
                      <a:pt x="1718309" y="217170"/>
                      <a:pt x="1833562" y="344805"/>
                      <a:pt x="1833562" y="505778"/>
                    </a:cubicBezTo>
                    <a:cubicBezTo>
                      <a:pt x="1833562" y="525780"/>
                      <a:pt x="1831657" y="544830"/>
                      <a:pt x="1827847" y="562928"/>
                    </a:cubicBezTo>
                    <a:lnTo>
                      <a:pt x="1415415" y="562928"/>
                    </a:lnTo>
                    <a:cubicBezTo>
                      <a:pt x="1435417" y="635318"/>
                      <a:pt x="1495424" y="665797"/>
                      <a:pt x="1569719" y="665797"/>
                    </a:cubicBezTo>
                    <a:cubicBezTo>
                      <a:pt x="1595437" y="665797"/>
                      <a:pt x="1618297" y="661035"/>
                      <a:pt x="1638299" y="652462"/>
                    </a:cubicBezTo>
                    <a:cubicBezTo>
                      <a:pt x="1658302" y="643890"/>
                      <a:pt x="1679257" y="639128"/>
                      <a:pt x="1702117" y="639128"/>
                    </a:cubicBezTo>
                    <a:cubicBezTo>
                      <a:pt x="1742122" y="639128"/>
                      <a:pt x="1778317" y="653415"/>
                      <a:pt x="1805940" y="677228"/>
                    </a:cubicBezTo>
                    <a:cubicBezTo>
                      <a:pt x="1754504" y="751522"/>
                      <a:pt x="1672590" y="794385"/>
                      <a:pt x="1567815" y="794385"/>
                    </a:cubicBezTo>
                    <a:cubicBezTo>
                      <a:pt x="1383982" y="794385"/>
                      <a:pt x="1267777" y="668655"/>
                      <a:pt x="1267777" y="505778"/>
                    </a:cubicBezTo>
                    <a:cubicBezTo>
                      <a:pt x="1267777" y="342900"/>
                      <a:pt x="1384934" y="217170"/>
                      <a:pt x="1556384" y="217170"/>
                    </a:cubicBezTo>
                    <a:close/>
                    <a:moveTo>
                      <a:pt x="3763327" y="1905"/>
                    </a:moveTo>
                    <a:cubicBezTo>
                      <a:pt x="3841432" y="1905"/>
                      <a:pt x="3904297" y="64770"/>
                      <a:pt x="3904297" y="142875"/>
                    </a:cubicBezTo>
                    <a:lnTo>
                      <a:pt x="3904297" y="779145"/>
                    </a:lnTo>
                    <a:cubicBezTo>
                      <a:pt x="3826192" y="779145"/>
                      <a:pt x="3763327" y="716280"/>
                      <a:pt x="3763327" y="638175"/>
                    </a:cubicBezTo>
                    <a:close/>
                    <a:moveTo>
                      <a:pt x="397193" y="953"/>
                    </a:moveTo>
                    <a:lnTo>
                      <a:pt x="703898" y="953"/>
                    </a:lnTo>
                    <a:cubicBezTo>
                      <a:pt x="703898" y="88583"/>
                      <a:pt x="632460" y="160020"/>
                      <a:pt x="544830" y="160020"/>
                    </a:cubicBezTo>
                    <a:lnTo>
                      <a:pt x="397193" y="160020"/>
                    </a:lnTo>
                    <a:cubicBezTo>
                      <a:pt x="264795" y="160020"/>
                      <a:pt x="158115" y="266700"/>
                      <a:pt x="158115" y="399098"/>
                    </a:cubicBezTo>
                    <a:cubicBezTo>
                      <a:pt x="158115" y="531496"/>
                      <a:pt x="264795" y="638175"/>
                      <a:pt x="397193" y="638175"/>
                    </a:cubicBezTo>
                    <a:cubicBezTo>
                      <a:pt x="501015" y="638175"/>
                      <a:pt x="589598" y="571500"/>
                      <a:pt x="622935" y="478156"/>
                    </a:cubicBezTo>
                    <a:lnTo>
                      <a:pt x="318135" y="478156"/>
                    </a:lnTo>
                    <a:cubicBezTo>
                      <a:pt x="318135" y="389573"/>
                      <a:pt x="389573" y="318136"/>
                      <a:pt x="478155" y="318136"/>
                    </a:cubicBezTo>
                    <a:lnTo>
                      <a:pt x="787718" y="318136"/>
                    </a:lnTo>
                    <a:cubicBezTo>
                      <a:pt x="793433" y="343853"/>
                      <a:pt x="796290" y="371475"/>
                      <a:pt x="796290" y="399098"/>
                    </a:cubicBezTo>
                    <a:cubicBezTo>
                      <a:pt x="796290" y="618173"/>
                      <a:pt x="618173" y="796291"/>
                      <a:pt x="399098" y="796291"/>
                    </a:cubicBezTo>
                    <a:cubicBezTo>
                      <a:pt x="180023" y="796291"/>
                      <a:pt x="0" y="618173"/>
                      <a:pt x="0" y="398145"/>
                    </a:cubicBezTo>
                    <a:cubicBezTo>
                      <a:pt x="0" y="179070"/>
                      <a:pt x="178118" y="953"/>
                      <a:pt x="397193" y="953"/>
                    </a:cubicBezTo>
                    <a:close/>
                    <a:moveTo>
                      <a:pt x="3202305" y="0"/>
                    </a:moveTo>
                    <a:lnTo>
                      <a:pt x="3659505" y="0"/>
                    </a:lnTo>
                    <a:cubicBezTo>
                      <a:pt x="3659505" y="80010"/>
                      <a:pt x="3594734" y="144780"/>
                      <a:pt x="3514724" y="144780"/>
                    </a:cubicBezTo>
                    <a:lnTo>
                      <a:pt x="3352799" y="144780"/>
                    </a:lnTo>
                    <a:lnTo>
                      <a:pt x="3352799" y="326708"/>
                    </a:lnTo>
                    <a:lnTo>
                      <a:pt x="3649980" y="326708"/>
                    </a:lnTo>
                    <a:cubicBezTo>
                      <a:pt x="3649980" y="406718"/>
                      <a:pt x="3585209" y="471488"/>
                      <a:pt x="3505199" y="471488"/>
                    </a:cubicBezTo>
                    <a:lnTo>
                      <a:pt x="3351847" y="471488"/>
                    </a:lnTo>
                    <a:lnTo>
                      <a:pt x="3351847" y="778193"/>
                    </a:lnTo>
                    <a:lnTo>
                      <a:pt x="3343274" y="778193"/>
                    </a:lnTo>
                    <a:cubicBezTo>
                      <a:pt x="3265169" y="778193"/>
                      <a:pt x="3201352" y="715328"/>
                      <a:pt x="3201352" y="636270"/>
                    </a:cubicBezTo>
                    <a:lnTo>
                      <a:pt x="3202305" y="636270"/>
                    </a:lnTo>
                    <a:close/>
                  </a:path>
                </a:pathLst>
              </a:custGeom>
              <a:grpFill/>
              <a:ln w="9525" cap="flat">
                <a:noFill/>
                <a:prstDash val="solid"/>
                <a:miter/>
              </a:ln>
            </p:spPr>
            <p:txBody>
              <a:bodyPr rtlCol="0" anchor="ctr"/>
              <a:lstStyle/>
              <a:p>
                <a:endParaRPr lang="fr-FR" sz="1013"/>
              </a:p>
            </p:txBody>
          </p:sp>
        </p:grpSp>
      </p:grpSp>
    </p:spTree>
    <p:extLst>
      <p:ext uri="{BB962C8B-B14F-4D97-AF65-F5344CB8AC3E}">
        <p14:creationId xmlns:p14="http://schemas.microsoft.com/office/powerpoint/2010/main" val="28333275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Contenu citation_Digital">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2382A3"/>
              </a:gs>
              <a:gs pos="50000">
                <a:srgbClr val="66C7E2"/>
              </a:gs>
              <a:gs pos="100000">
                <a:srgbClr val="97EBFF"/>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6212073" y="3429001"/>
            <a:ext cx="2572358" cy="2333847"/>
          </a:xfrm>
        </p:spPr>
        <p:txBody>
          <a:bodyPr anchor="b">
            <a:normAutofit/>
          </a:bodyPr>
          <a:lstStyle>
            <a:lvl1pPr marL="0" indent="0" algn="r">
              <a:lnSpc>
                <a:spcPct val="85000"/>
              </a:lnSpc>
              <a:spcBef>
                <a:spcPts val="0"/>
              </a:spcBef>
              <a:spcAft>
                <a:spcPts val="0"/>
              </a:spcAft>
              <a:buFont typeface="Arial" panose="020B0604020202020204" pitchFamily="34" charset="0"/>
              <a:buNone/>
              <a:defRPr sz="3375">
                <a:solidFill>
                  <a:schemeClr val="bg1"/>
                </a:solidFill>
              </a:defRPr>
            </a:lvl1pPr>
            <a:lvl2pPr marL="0" indent="0" algn="r">
              <a:spcBef>
                <a:spcPts val="0"/>
              </a:spcBef>
              <a:spcAft>
                <a:spcPts val="90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14" name="Espace réservé du texte 6">
            <a:extLst>
              <a:ext uri="{FF2B5EF4-FFF2-40B4-BE49-F238E27FC236}">
                <a16:creationId xmlns:a16="http://schemas.microsoft.com/office/drawing/2014/main" id="{EC68DB00-5F06-4647-9793-A673984D8615}"/>
              </a:ext>
            </a:extLst>
          </p:cNvPr>
          <p:cNvSpPr>
            <a:spLocks noGrp="1"/>
          </p:cNvSpPr>
          <p:nvPr>
            <p:ph type="body" sz="quarter" idx="23" hasCustomPrompt="1"/>
          </p:nvPr>
        </p:nvSpPr>
        <p:spPr>
          <a:xfrm>
            <a:off x="1086675" y="2331592"/>
            <a:ext cx="4782498" cy="3302666"/>
          </a:xfrm>
        </p:spPr>
        <p:txBody>
          <a:bodyPr anchor="ctr">
            <a:noAutofit/>
          </a:bodyPr>
          <a:lstStyle>
            <a:lvl1pPr marL="0" indent="0">
              <a:spcBef>
                <a:spcPts val="0"/>
              </a:spcBef>
              <a:spcAft>
                <a:spcPts val="0"/>
              </a:spcAft>
              <a:buFont typeface="Arial" panose="020B0604020202020204" pitchFamily="34" charset="0"/>
              <a:buNone/>
              <a:defRPr lang="fr-FR" sz="2700" kern="1200" dirty="0">
                <a:solidFill>
                  <a:schemeClr val="accent5"/>
                </a:solidFill>
                <a:latin typeface="Avenir Book" panose="02000503020000020003" pitchFamily="2" charset="0"/>
                <a:ea typeface="+mn-ea"/>
                <a:cs typeface="+mn-cs"/>
              </a:defRPr>
            </a:lvl1pPr>
            <a:lvl2pPr marL="0" indent="0">
              <a:spcBef>
                <a:spcPts val="0"/>
              </a:spcBef>
              <a:spcAft>
                <a:spcPts val="0"/>
              </a:spcAft>
              <a:buFont typeface="Arial" panose="020B0604020202020204" pitchFamily="34" charset="0"/>
              <a:buNone/>
              <a:defRPr lang="fr-FR" sz="1800" kern="1200" cap="none"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500" kern="1200" cap="all" baseline="0" dirty="0" smtClean="0">
                <a:solidFill>
                  <a:schemeClr val="accent2"/>
                </a:solidFill>
                <a:latin typeface="+mj-lt"/>
                <a:ea typeface="Avenir Black" panose="020B0803020203020204" pitchFamily="34" charset="0"/>
                <a:cs typeface="+mj-cs"/>
              </a:defRPr>
            </a:lvl3pPr>
            <a:lvl4pPr marL="0" indent="0">
              <a:spcBef>
                <a:spcPts val="0"/>
              </a:spcBef>
              <a:spcAft>
                <a:spcPts val="0"/>
              </a:spcAft>
              <a:buNone/>
              <a:defRPr lang="fr-FR" sz="15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200" kern="1200" cap="all" baseline="0" dirty="0">
                <a:solidFill>
                  <a:schemeClr val="accent2"/>
                </a:solidFill>
                <a:latin typeface="+mj-lt"/>
                <a:ea typeface="Avenir Black" panose="020B0803020203020204" pitchFamily="34" charset="0"/>
                <a:cs typeface="+mj-cs"/>
              </a:defRPr>
            </a:lvl5pPr>
            <a:lvl6pPr>
              <a:spcBef>
                <a:spcPts val="0"/>
              </a:spcBef>
              <a:spcAft>
                <a:spcPts val="0"/>
              </a:spcAft>
              <a:defRPr sz="1200">
                <a:solidFill>
                  <a:schemeClr val="accent2"/>
                </a:solidFill>
                <a:latin typeface="Avenir Black" panose="020B0803020203020204" pitchFamily="34" charset="0"/>
                <a:ea typeface="Avenir Black" panose="020B0803020203020204" pitchFamily="34" charset="0"/>
              </a:defRPr>
            </a:lvl6pPr>
            <a:lvl7pPr>
              <a:spcBef>
                <a:spcPts val="0"/>
              </a:spcBef>
              <a:spcAft>
                <a:spcPts val="0"/>
              </a:spcAft>
              <a:defRPr sz="1050">
                <a:solidFill>
                  <a:schemeClr val="accent2"/>
                </a:solidFill>
              </a:defRPr>
            </a:lvl7pPr>
            <a:lvl8pPr>
              <a:spcBef>
                <a:spcPts val="0"/>
              </a:spcBef>
              <a:spcAft>
                <a:spcPts val="0"/>
              </a:spcAft>
              <a:defRPr sz="1050">
                <a:solidFill>
                  <a:schemeClr val="accent2"/>
                </a:solidFill>
                <a:latin typeface="Avenir Black" panose="020B0803020203020204" pitchFamily="34" charset="0"/>
                <a:ea typeface="Avenir Black" panose="020B0803020203020204" pitchFamily="34" charset="0"/>
              </a:defRPr>
            </a:lvl8pPr>
          </a:lstStyle>
          <a:p>
            <a:pPr lvl="0"/>
            <a:r>
              <a:rPr lang="fr-FR"/>
              <a:t>Citation</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8" name="Espace réservé du pied de page 4">
            <a:extLst>
              <a:ext uri="{FF2B5EF4-FFF2-40B4-BE49-F238E27FC236}">
                <a16:creationId xmlns:a16="http://schemas.microsoft.com/office/drawing/2014/main" id="{5ADA2E35-73A4-4F2D-89BB-D284C26566D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7614569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Références_Digital">
    <p:bg>
      <p:bgPr>
        <a:solidFill>
          <a:schemeClr val="bg1"/>
        </a:solidFill>
        <a:effectLst/>
      </p:bgPr>
    </p:bg>
    <p:spTree>
      <p:nvGrpSpPr>
        <p:cNvPr id="1" name=""/>
        <p:cNvGrpSpPr/>
        <p:nvPr/>
      </p:nvGrpSpPr>
      <p:grpSpPr>
        <a:xfrm>
          <a:off x="0" y="0"/>
          <a:ext cx="0" cy="0"/>
          <a:chOff x="0" y="0"/>
          <a:chExt cx="0" cy="0"/>
        </a:xfrm>
      </p:grpSpPr>
      <p:sp>
        <p:nvSpPr>
          <p:cNvPr id="37" name="Espace réservé pour une image  36">
            <a:extLst>
              <a:ext uri="{FF2B5EF4-FFF2-40B4-BE49-F238E27FC236}">
                <a16:creationId xmlns:a16="http://schemas.microsoft.com/office/drawing/2014/main" id="{7A4B720D-2E7F-4ABD-8B08-D862D7460344}"/>
              </a:ext>
            </a:extLst>
          </p:cNvPr>
          <p:cNvSpPr>
            <a:spLocks noGrp="1"/>
          </p:cNvSpPr>
          <p:nvPr>
            <p:ph type="pic" sz="quarter" idx="16" hasCustomPrompt="1"/>
          </p:nvPr>
        </p:nvSpPr>
        <p:spPr>
          <a:xfrm>
            <a:off x="3" y="2"/>
            <a:ext cx="9143999" cy="6857998"/>
          </a:xfrm>
          <a:custGeom>
            <a:avLst/>
            <a:gdLst>
              <a:gd name="connsiteX0" fmla="*/ 11525150 w 12191999"/>
              <a:gd name="connsiteY0" fmla="*/ 463254 h 6857998"/>
              <a:gd name="connsiteX1" fmla="*/ 11347150 w 12191999"/>
              <a:gd name="connsiteY1" fmla="*/ 641254 h 6857998"/>
              <a:gd name="connsiteX2" fmla="*/ 11525150 w 12191999"/>
              <a:gd name="connsiteY2" fmla="*/ 819254 h 6857998"/>
              <a:gd name="connsiteX3" fmla="*/ 11703150 w 12191999"/>
              <a:gd name="connsiteY3" fmla="*/ 641254 h 6857998"/>
              <a:gd name="connsiteX4" fmla="*/ 11525150 w 12191999"/>
              <a:gd name="connsiteY4" fmla="*/ 463254 h 6857998"/>
              <a:gd name="connsiteX5" fmla="*/ 11084936 w 12191999"/>
              <a:gd name="connsiteY5" fmla="*/ 463254 h 6857998"/>
              <a:gd name="connsiteX6" fmla="*/ 10906936 w 12191999"/>
              <a:gd name="connsiteY6" fmla="*/ 641254 h 6857998"/>
              <a:gd name="connsiteX7" fmla="*/ 11084936 w 12191999"/>
              <a:gd name="connsiteY7" fmla="*/ 819254 h 6857998"/>
              <a:gd name="connsiteX8" fmla="*/ 11262936 w 12191999"/>
              <a:gd name="connsiteY8" fmla="*/ 641254 h 6857998"/>
              <a:gd name="connsiteX9" fmla="*/ 11084936 w 12191999"/>
              <a:gd name="connsiteY9" fmla="*/ 463254 h 6857998"/>
              <a:gd name="connsiteX10" fmla="*/ 10644723 w 12191999"/>
              <a:gd name="connsiteY10" fmla="*/ 463254 h 6857998"/>
              <a:gd name="connsiteX11" fmla="*/ 10466723 w 12191999"/>
              <a:gd name="connsiteY11" fmla="*/ 641254 h 6857998"/>
              <a:gd name="connsiteX12" fmla="*/ 10644723 w 12191999"/>
              <a:gd name="connsiteY12" fmla="*/ 819254 h 6857998"/>
              <a:gd name="connsiteX13" fmla="*/ 10822723 w 12191999"/>
              <a:gd name="connsiteY13" fmla="*/ 641254 h 6857998"/>
              <a:gd name="connsiteX14" fmla="*/ 10644723 w 12191999"/>
              <a:gd name="connsiteY14" fmla="*/ 463254 h 6857998"/>
              <a:gd name="connsiteX15" fmla="*/ 10204510 w 12191999"/>
              <a:gd name="connsiteY15" fmla="*/ 463254 h 6857998"/>
              <a:gd name="connsiteX16" fmla="*/ 10026510 w 12191999"/>
              <a:gd name="connsiteY16" fmla="*/ 641254 h 6857998"/>
              <a:gd name="connsiteX17" fmla="*/ 10204510 w 12191999"/>
              <a:gd name="connsiteY17" fmla="*/ 819254 h 6857998"/>
              <a:gd name="connsiteX18" fmla="*/ 10382510 w 12191999"/>
              <a:gd name="connsiteY18" fmla="*/ 641254 h 6857998"/>
              <a:gd name="connsiteX19" fmla="*/ 10204510 w 12191999"/>
              <a:gd name="connsiteY19" fmla="*/ 463254 h 6857998"/>
              <a:gd name="connsiteX20" fmla="*/ 12191998 w 12191999"/>
              <a:gd name="connsiteY20" fmla="*/ 0 h 6857998"/>
              <a:gd name="connsiteX21" fmla="*/ 12191998 w 12191999"/>
              <a:gd name="connsiteY21" fmla="*/ 4043198 h 6857998"/>
              <a:gd name="connsiteX22" fmla="*/ 12191999 w 12191999"/>
              <a:gd name="connsiteY22" fmla="*/ 4043198 h 6857998"/>
              <a:gd name="connsiteX23" fmla="*/ 12191999 w 12191999"/>
              <a:gd name="connsiteY23" fmla="*/ 6857998 h 6857998"/>
              <a:gd name="connsiteX24" fmla="*/ 0 w 12191999"/>
              <a:gd name="connsiteY24" fmla="*/ 6857998 h 6857998"/>
              <a:gd name="connsiteX25" fmla="*/ 0 w 12191999"/>
              <a:gd name="connsiteY25" fmla="*/ 5685182 h 6857998"/>
              <a:gd name="connsiteX26" fmla="*/ 154531 w 12191999"/>
              <a:gd name="connsiteY26" fmla="*/ 5596628 h 6857998"/>
              <a:gd name="connsiteX27" fmla="*/ 1669287 w 12191999"/>
              <a:gd name="connsiteY27" fmla="*/ 5435283 h 6857998"/>
              <a:gd name="connsiteX28" fmla="*/ 4706999 w 12191999"/>
              <a:gd name="connsiteY28" fmla="*/ 6263124 h 6857998"/>
              <a:gd name="connsiteX29" fmla="*/ 8670046 w 12191999"/>
              <a:gd name="connsiteY29" fmla="*/ 4006898 h 6857998"/>
              <a:gd name="connsiteX30" fmla="*/ 9490947 w 12191999"/>
              <a:gd name="connsiteY30" fmla="*/ 984830 h 6857998"/>
              <a:gd name="connsiteX31" fmla="*/ 9983867 w 12191999"/>
              <a:gd name="connsiteY31" fmla="*/ 98641 h 6857998"/>
              <a:gd name="connsiteX32" fmla="*/ 10083499 w 12191999"/>
              <a:gd name="connsiteY32"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1999" h="6857998">
                <a:moveTo>
                  <a:pt x="11525150" y="463254"/>
                </a:moveTo>
                <a:cubicBezTo>
                  <a:pt x="11426843" y="463254"/>
                  <a:pt x="11347150" y="542947"/>
                  <a:pt x="11347150" y="641254"/>
                </a:cubicBezTo>
                <a:cubicBezTo>
                  <a:pt x="11347150" y="739561"/>
                  <a:pt x="11426843" y="819254"/>
                  <a:pt x="11525150" y="819254"/>
                </a:cubicBezTo>
                <a:cubicBezTo>
                  <a:pt x="11623457" y="819254"/>
                  <a:pt x="11703150" y="739561"/>
                  <a:pt x="11703150" y="641254"/>
                </a:cubicBezTo>
                <a:cubicBezTo>
                  <a:pt x="11703150" y="542947"/>
                  <a:pt x="11623457" y="463254"/>
                  <a:pt x="11525150" y="463254"/>
                </a:cubicBezTo>
                <a:close/>
                <a:moveTo>
                  <a:pt x="11084936" y="463254"/>
                </a:moveTo>
                <a:cubicBezTo>
                  <a:pt x="10986629" y="463254"/>
                  <a:pt x="10906936" y="542947"/>
                  <a:pt x="10906936" y="641254"/>
                </a:cubicBezTo>
                <a:cubicBezTo>
                  <a:pt x="10906936" y="739561"/>
                  <a:pt x="10986629" y="819254"/>
                  <a:pt x="11084936" y="819254"/>
                </a:cubicBezTo>
                <a:cubicBezTo>
                  <a:pt x="11183243" y="819254"/>
                  <a:pt x="11262936" y="739561"/>
                  <a:pt x="11262936" y="641254"/>
                </a:cubicBezTo>
                <a:cubicBezTo>
                  <a:pt x="11262936" y="542947"/>
                  <a:pt x="11183243" y="463254"/>
                  <a:pt x="11084936" y="463254"/>
                </a:cubicBezTo>
                <a:close/>
                <a:moveTo>
                  <a:pt x="10644723" y="463254"/>
                </a:moveTo>
                <a:cubicBezTo>
                  <a:pt x="10546416" y="463254"/>
                  <a:pt x="10466723" y="542947"/>
                  <a:pt x="10466723" y="641254"/>
                </a:cubicBezTo>
                <a:cubicBezTo>
                  <a:pt x="10466723" y="739561"/>
                  <a:pt x="10546416" y="819254"/>
                  <a:pt x="10644723" y="819254"/>
                </a:cubicBezTo>
                <a:cubicBezTo>
                  <a:pt x="10743030" y="819254"/>
                  <a:pt x="10822723" y="739561"/>
                  <a:pt x="10822723" y="641254"/>
                </a:cubicBezTo>
                <a:cubicBezTo>
                  <a:pt x="10822723" y="542947"/>
                  <a:pt x="10743030" y="463254"/>
                  <a:pt x="10644723" y="463254"/>
                </a:cubicBezTo>
                <a:close/>
                <a:moveTo>
                  <a:pt x="10204510" y="463254"/>
                </a:moveTo>
                <a:cubicBezTo>
                  <a:pt x="10106203" y="463254"/>
                  <a:pt x="10026510" y="542947"/>
                  <a:pt x="10026510" y="641254"/>
                </a:cubicBezTo>
                <a:cubicBezTo>
                  <a:pt x="10026510" y="739561"/>
                  <a:pt x="10106203" y="819254"/>
                  <a:pt x="10204510" y="819254"/>
                </a:cubicBezTo>
                <a:cubicBezTo>
                  <a:pt x="10302817" y="819254"/>
                  <a:pt x="10382510" y="739561"/>
                  <a:pt x="10382510" y="641254"/>
                </a:cubicBezTo>
                <a:cubicBezTo>
                  <a:pt x="10382510" y="542947"/>
                  <a:pt x="10302817" y="463254"/>
                  <a:pt x="10204510" y="463254"/>
                </a:cubicBezTo>
                <a:close/>
                <a:moveTo>
                  <a:pt x="12191998" y="0"/>
                </a:moveTo>
                <a:lnTo>
                  <a:pt x="12191998" y="4043198"/>
                </a:lnTo>
                <a:lnTo>
                  <a:pt x="12191999" y="4043198"/>
                </a:lnTo>
                <a:lnTo>
                  <a:pt x="12191999" y="6857998"/>
                </a:lnTo>
                <a:lnTo>
                  <a:pt x="0" y="6857998"/>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gradFill>
            <a:gsLst>
              <a:gs pos="0">
                <a:srgbClr val="2382A3"/>
              </a:gs>
              <a:gs pos="50000">
                <a:srgbClr val="66C7E2"/>
              </a:gs>
              <a:gs pos="100000">
                <a:srgbClr val="97EBFF"/>
              </a:gs>
            </a:gsLst>
            <a:lin ang="18600000" scaled="0"/>
          </a:gradFill>
        </p:spPr>
        <p:txBody>
          <a:bodyPr wrap="square" lIns="648000" tIns="144000" rIns="432000" bIns="648000" anchor="t">
            <a:noAutofit/>
          </a:bodyPr>
          <a:lstStyle>
            <a:lvl1pPr algn="r">
              <a:defRPr>
                <a:solidFill>
                  <a:schemeClr val="bg1"/>
                </a:solidFill>
              </a:defRPr>
            </a:lvl1pPr>
          </a:lstStyle>
          <a:p>
            <a:r>
              <a:rPr lang="fr-FR"/>
              <a:t> </a:t>
            </a:r>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5"/>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10"/>
            <a:ext cx="2006608" cy="5495341"/>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38" name="Espace réservé pour une image  37">
            <a:extLst>
              <a:ext uri="{FF2B5EF4-FFF2-40B4-BE49-F238E27FC236}">
                <a16:creationId xmlns:a16="http://schemas.microsoft.com/office/drawing/2014/main" id="{990B358B-0FAF-428C-A8B3-808A0C2B0F6B}"/>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39" name="Espace réservé pour une image  38">
            <a:extLst>
              <a:ext uri="{FF2B5EF4-FFF2-40B4-BE49-F238E27FC236}">
                <a16:creationId xmlns:a16="http://schemas.microsoft.com/office/drawing/2014/main" id="{2B13864A-2B47-4229-8345-73C10B4F0FD0}"/>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du pied de page 4">
            <a:extLst>
              <a:ext uri="{FF2B5EF4-FFF2-40B4-BE49-F238E27FC236}">
                <a16:creationId xmlns:a16="http://schemas.microsoft.com/office/drawing/2014/main" id="{80CF63AE-5364-441F-924E-5A13BEF93396}"/>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6191800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Focus_Metier_Digital">
    <p:spTree>
      <p:nvGrpSpPr>
        <p:cNvPr id="1" name=""/>
        <p:cNvGrpSpPr/>
        <p:nvPr/>
      </p:nvGrpSpPr>
      <p:grpSpPr>
        <a:xfrm>
          <a:off x="0" y="0"/>
          <a:ext cx="0" cy="0"/>
          <a:chOff x="0" y="0"/>
          <a:chExt cx="0" cy="0"/>
        </a:xfrm>
      </p:grpSpPr>
      <p:sp>
        <p:nvSpPr>
          <p:cNvPr id="21" name="Espace réservé pour une image  20">
            <a:extLst>
              <a:ext uri="{FF2B5EF4-FFF2-40B4-BE49-F238E27FC236}">
                <a16:creationId xmlns:a16="http://schemas.microsoft.com/office/drawing/2014/main" id="{E04F9960-D3E8-48FF-BBAB-1EB3579427E4}"/>
              </a:ext>
            </a:extLst>
          </p:cNvPr>
          <p:cNvSpPr>
            <a:spLocks noGrp="1"/>
          </p:cNvSpPr>
          <p:nvPr>
            <p:ph type="pic" sz="quarter" idx="16" hasCustomPrompt="1"/>
          </p:nvPr>
        </p:nvSpPr>
        <p:spPr>
          <a:xfrm>
            <a:off x="3" y="576639"/>
            <a:ext cx="9143998" cy="6281363"/>
          </a:xfrm>
          <a:custGeom>
            <a:avLst/>
            <a:gdLst>
              <a:gd name="connsiteX0" fmla="*/ 12004109 w 12191997"/>
              <a:gd name="connsiteY0" fmla="*/ 5922260 h 6281363"/>
              <a:gd name="connsiteX1" fmla="*/ 11889444 w 12191997"/>
              <a:gd name="connsiteY1" fmla="*/ 5922437 h 6281363"/>
              <a:gd name="connsiteX2" fmla="*/ 11830250 w 12191997"/>
              <a:gd name="connsiteY2" fmla="*/ 5981631 h 6281363"/>
              <a:gd name="connsiteX3" fmla="*/ 11943321 w 12191997"/>
              <a:gd name="connsiteY3" fmla="*/ 5981631 h 6281363"/>
              <a:gd name="connsiteX4" fmla="*/ 11859847 w 12191997"/>
              <a:gd name="connsiteY4" fmla="*/ 6040824 h 6281363"/>
              <a:gd name="connsiteX5" fmla="*/ 11830428 w 12191997"/>
              <a:gd name="connsiteY5" fmla="*/ 6040824 h 6281363"/>
              <a:gd name="connsiteX6" fmla="*/ 11830428 w 12191997"/>
              <a:gd name="connsiteY6" fmla="*/ 6099309 h 6281363"/>
              <a:gd name="connsiteX7" fmla="*/ 11859847 w 12191997"/>
              <a:gd name="connsiteY7" fmla="*/ 6099309 h 6281363"/>
              <a:gd name="connsiteX8" fmla="*/ 12007122 w 12191997"/>
              <a:gd name="connsiteY8" fmla="*/ 5952034 h 6281363"/>
              <a:gd name="connsiteX9" fmla="*/ 12004109 w 12191997"/>
              <a:gd name="connsiteY9" fmla="*/ 5922260 h 6281363"/>
              <a:gd name="connsiteX10" fmla="*/ 11859847 w 12191997"/>
              <a:gd name="connsiteY10" fmla="*/ 5805113 h 6281363"/>
              <a:gd name="connsiteX11" fmla="*/ 11712572 w 12191997"/>
              <a:gd name="connsiteY11" fmla="*/ 5952389 h 6281363"/>
              <a:gd name="connsiteX12" fmla="*/ 11771234 w 12191997"/>
              <a:gd name="connsiteY12" fmla="*/ 6069890 h 6281363"/>
              <a:gd name="connsiteX13" fmla="*/ 11771057 w 12191997"/>
              <a:gd name="connsiteY13" fmla="*/ 5952389 h 6281363"/>
              <a:gd name="connsiteX14" fmla="*/ 11859670 w 12191997"/>
              <a:gd name="connsiteY14" fmla="*/ 5863775 h 6281363"/>
              <a:gd name="connsiteX15" fmla="*/ 11914433 w 12191997"/>
              <a:gd name="connsiteY15" fmla="*/ 5863952 h 6281363"/>
              <a:gd name="connsiteX16" fmla="*/ 11973272 w 12191997"/>
              <a:gd name="connsiteY16" fmla="*/ 5805113 h 6281363"/>
              <a:gd name="connsiteX17" fmla="*/ 11930939 w 12191997"/>
              <a:gd name="connsiteY17" fmla="*/ 8 h 6281363"/>
              <a:gd name="connsiteX18" fmla="*/ 12099227 w 12191997"/>
              <a:gd name="connsiteY18" fmla="*/ 3916 h 6281363"/>
              <a:gd name="connsiteX19" fmla="*/ 12191997 w 12191997"/>
              <a:gd name="connsiteY19" fmla="*/ 10650 h 6281363"/>
              <a:gd name="connsiteX20" fmla="*/ 12191997 w 12191997"/>
              <a:gd name="connsiteY20" fmla="*/ 6281363 h 6281363"/>
              <a:gd name="connsiteX21" fmla="*/ 0 w 12191997"/>
              <a:gd name="connsiteY21" fmla="*/ 6281363 h 6281363"/>
              <a:gd name="connsiteX22" fmla="*/ 0 w 12191997"/>
              <a:gd name="connsiteY22" fmla="*/ 5176632 h 6281363"/>
              <a:gd name="connsiteX23" fmla="*/ 14341 w 12191997"/>
              <a:gd name="connsiteY23" fmla="*/ 5185647 h 6281363"/>
              <a:gd name="connsiteX24" fmla="*/ 6141223 w 12191997"/>
              <a:gd name="connsiteY24" fmla="*/ 4426035 h 6281363"/>
              <a:gd name="connsiteX25" fmla="*/ 9604667 w 12191997"/>
              <a:gd name="connsiteY25" fmla="*/ 965466 h 6281363"/>
              <a:gd name="connsiteX26" fmla="*/ 11930939 w 12191997"/>
              <a:gd name="connsiteY26" fmla="*/ 8 h 628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7" h="6281363">
                <a:moveTo>
                  <a:pt x="12004109" y="5922260"/>
                </a:moveTo>
                <a:lnTo>
                  <a:pt x="11889444" y="5922437"/>
                </a:lnTo>
                <a:cubicBezTo>
                  <a:pt x="11856657" y="5922437"/>
                  <a:pt x="11830250" y="5949021"/>
                  <a:pt x="11830250" y="5981631"/>
                </a:cubicBezTo>
                <a:lnTo>
                  <a:pt x="11943321" y="5981631"/>
                </a:lnTo>
                <a:cubicBezTo>
                  <a:pt x="11931269" y="6016190"/>
                  <a:pt x="11898482" y="6040824"/>
                  <a:pt x="11859847" y="6040824"/>
                </a:cubicBezTo>
                <a:lnTo>
                  <a:pt x="11830428" y="6040824"/>
                </a:lnTo>
                <a:lnTo>
                  <a:pt x="11830428" y="6099309"/>
                </a:lnTo>
                <a:lnTo>
                  <a:pt x="11859847" y="6099309"/>
                </a:lnTo>
                <a:cubicBezTo>
                  <a:pt x="11941194" y="6099309"/>
                  <a:pt x="12007122" y="6033381"/>
                  <a:pt x="12007122" y="5952034"/>
                </a:cubicBezTo>
                <a:cubicBezTo>
                  <a:pt x="12007122" y="5941932"/>
                  <a:pt x="12006059" y="5931830"/>
                  <a:pt x="12004109" y="5922260"/>
                </a:cubicBezTo>
                <a:close/>
                <a:moveTo>
                  <a:pt x="11859847" y="5805113"/>
                </a:moveTo>
                <a:cubicBezTo>
                  <a:pt x="11778500" y="5805113"/>
                  <a:pt x="11712572" y="5871042"/>
                  <a:pt x="11712572" y="5952389"/>
                </a:cubicBezTo>
                <a:cubicBezTo>
                  <a:pt x="11712572" y="6000417"/>
                  <a:pt x="11735611" y="6042951"/>
                  <a:pt x="11771234" y="6069890"/>
                </a:cubicBezTo>
                <a:lnTo>
                  <a:pt x="11771057" y="5952389"/>
                </a:lnTo>
                <a:cubicBezTo>
                  <a:pt x="11771057" y="5903474"/>
                  <a:pt x="11810755" y="5863775"/>
                  <a:pt x="11859670" y="5863775"/>
                </a:cubicBezTo>
                <a:lnTo>
                  <a:pt x="11914433" y="5863952"/>
                </a:lnTo>
                <a:cubicBezTo>
                  <a:pt x="11946865" y="5863952"/>
                  <a:pt x="11973272" y="5837546"/>
                  <a:pt x="11973272" y="5805113"/>
                </a:cubicBezTo>
                <a:close/>
                <a:moveTo>
                  <a:pt x="11930939" y="8"/>
                </a:moveTo>
                <a:cubicBezTo>
                  <a:pt x="11987052" y="-112"/>
                  <a:pt x="12043168" y="1191"/>
                  <a:pt x="12099227" y="3916"/>
                </a:cubicBezTo>
                <a:lnTo>
                  <a:pt x="12191997" y="10650"/>
                </a:lnTo>
                <a:lnTo>
                  <a:pt x="12191997" y="6281363"/>
                </a:lnTo>
                <a:lnTo>
                  <a:pt x="0" y="6281363"/>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gradFill>
            <a:gsLst>
              <a:gs pos="0">
                <a:srgbClr val="2382A3"/>
              </a:gs>
              <a:gs pos="50000">
                <a:srgbClr val="66C7E2"/>
              </a:gs>
              <a:gs pos="100000">
                <a:srgbClr val="97EBFF"/>
              </a:gs>
            </a:gsLst>
            <a:lin ang="18600000" scaled="0"/>
          </a:gradFill>
        </p:spPr>
        <p:txBody>
          <a:bodyPr wrap="square" lIns="432000" tIns="432000" rIns="432000" bIns="432000" anchor="ctr">
            <a:noAutofit/>
          </a:bodyPr>
          <a:lstStyle>
            <a:lvl1pPr algn="r">
              <a:defRPr>
                <a:solidFill>
                  <a:schemeClr val="bg1"/>
                </a:solidFill>
              </a:defRPr>
            </a:lvl1pPr>
          </a:lstStyle>
          <a:p>
            <a:r>
              <a:rPr lang="fr-FR"/>
              <a:t> </a:t>
            </a:r>
          </a:p>
        </p:txBody>
      </p:sp>
      <p:sp>
        <p:nvSpPr>
          <p:cNvPr id="27" name="Espace réservé du texte 6">
            <a:extLst>
              <a:ext uri="{FF2B5EF4-FFF2-40B4-BE49-F238E27FC236}">
                <a16:creationId xmlns:a16="http://schemas.microsoft.com/office/drawing/2014/main" id="{72A70AE4-3BA4-4221-A210-4A896BC579AE}"/>
              </a:ext>
            </a:extLst>
          </p:cNvPr>
          <p:cNvSpPr>
            <a:spLocks noGrp="1"/>
          </p:cNvSpPr>
          <p:nvPr>
            <p:ph type="body" sz="quarter" idx="27" hasCustomPrompt="1"/>
          </p:nvPr>
        </p:nvSpPr>
        <p:spPr>
          <a:xfrm>
            <a:off x="2783818" y="3851692"/>
            <a:ext cx="1608345" cy="2429670"/>
          </a:xfrm>
        </p:spPr>
        <p:txBody>
          <a:bodyPr anchor="t">
            <a:noAutofit/>
          </a:bodyPr>
          <a:lstStyle>
            <a:lvl1pPr marL="0" indent="0" algn="l">
              <a:spcBef>
                <a:spcPts val="0"/>
              </a:spcBef>
              <a:spcAft>
                <a:spcPts val="900"/>
              </a:spcAft>
              <a:buFont typeface="Arial" panose="020B0604020202020204" pitchFamily="34" charset="0"/>
              <a:buNone/>
              <a:defRPr lang="fr-FR" sz="1800" kern="1200" cap="none"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spcBef>
                <a:spcPts val="0"/>
              </a:spcBef>
              <a:spcAft>
                <a:spcPts val="0"/>
              </a:spcAft>
              <a:defRPr sz="750" i="0" cap="none" baseline="0">
                <a:solidFill>
                  <a:schemeClr val="tx2"/>
                </a:solidFill>
                <a:latin typeface="+mj-lt"/>
                <a:ea typeface="Avenir Black" panose="020B0803020203020204" pitchFamily="34" charset="0"/>
              </a:defRPr>
            </a:lvl6pPr>
            <a:lvl7pPr>
              <a:spcBef>
                <a:spcPts val="0"/>
              </a:spcBef>
              <a:spcAft>
                <a:spcPts val="0"/>
              </a:spcAft>
              <a:defRPr sz="750" i="0" cap="none" baseline="0">
                <a:solidFill>
                  <a:schemeClr val="tx2"/>
                </a:solidFill>
                <a:latin typeface="+mj-lt"/>
                <a:ea typeface="Avenir Black" panose="020B0803020203020204" pitchFamily="34" charset="0"/>
              </a:defRPr>
            </a:lvl7pPr>
            <a:lvl8pPr>
              <a:spcBef>
                <a:spcPts val="0"/>
              </a:spcBef>
              <a:spcAft>
                <a:spcPts val="0"/>
              </a:spcAft>
              <a:defRPr sz="750" cap="none" baseline="0">
                <a:solidFill>
                  <a:schemeClr val="tx2"/>
                </a:solidFill>
                <a:latin typeface="+mj-lt"/>
                <a:ea typeface="Avenir Black" panose="020B0803020203020204" pitchFamily="34" charset="0"/>
              </a:defRPr>
            </a:lvl8pPr>
            <a:lvl9pPr>
              <a:spcBef>
                <a:spcPts val="0"/>
              </a:spcBef>
              <a:spcAft>
                <a:spcPts val="0"/>
              </a:spcAft>
              <a:defRPr sz="750" cap="none" baseline="0">
                <a:solidFill>
                  <a:schemeClr val="tx2"/>
                </a:solidFill>
                <a:latin typeface="+mj-lt"/>
                <a:ea typeface="Avenir Black" panose="020B0803020203020204" pitchFamily="34" charset="0"/>
              </a:defRPr>
            </a:lvl9pPr>
          </a:lstStyle>
          <a:p>
            <a:pPr lvl="0"/>
            <a:r>
              <a:rPr lang="fr-FR"/>
              <a:t>Expertise</a:t>
            </a:r>
          </a:p>
          <a:p>
            <a:pPr lvl="1"/>
            <a:r>
              <a:rPr lang="fr-FR"/>
              <a:t>#</a:t>
            </a:r>
          </a:p>
          <a:p>
            <a:pPr lvl="1"/>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focus</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Digital</a:t>
            </a:r>
          </a:p>
        </p:txBody>
      </p:sp>
      <p:cxnSp>
        <p:nvCxnSpPr>
          <p:cNvPr id="17" name="Connecteur droit 16">
            <a:extLst>
              <a:ext uri="{FF2B5EF4-FFF2-40B4-BE49-F238E27FC236}">
                <a16:creationId xmlns:a16="http://schemas.microsoft.com/office/drawing/2014/main" id="{DB589F93-1900-4D4C-AF96-1812486FA933}"/>
              </a:ext>
            </a:extLst>
          </p:cNvPr>
          <p:cNvCxnSpPr>
            <a:cxnSpLocks/>
          </p:cNvCxnSpPr>
          <p:nvPr userDrawn="1"/>
        </p:nvCxnSpPr>
        <p:spPr>
          <a:xfrm>
            <a:off x="990904" y="3620388"/>
            <a:ext cx="334783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3" name="Espace réservé du texte 6">
            <a:extLst>
              <a:ext uri="{FF2B5EF4-FFF2-40B4-BE49-F238E27FC236}">
                <a16:creationId xmlns:a16="http://schemas.microsoft.com/office/drawing/2014/main" id="{B7F25619-24FE-4903-8074-4063E95B62D7}"/>
              </a:ext>
            </a:extLst>
          </p:cNvPr>
          <p:cNvSpPr>
            <a:spLocks noGrp="1"/>
          </p:cNvSpPr>
          <p:nvPr>
            <p:ph type="body" sz="quarter" idx="23" hasCustomPrompt="1"/>
          </p:nvPr>
        </p:nvSpPr>
        <p:spPr>
          <a:xfrm>
            <a:off x="951291"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4" name="Espace réservé du texte 6">
            <a:extLst>
              <a:ext uri="{FF2B5EF4-FFF2-40B4-BE49-F238E27FC236}">
                <a16:creationId xmlns:a16="http://schemas.microsoft.com/office/drawing/2014/main" id="{CF7217C3-5AD9-4CF8-8EAD-2956CF34A12A}"/>
              </a:ext>
            </a:extLst>
          </p:cNvPr>
          <p:cNvSpPr>
            <a:spLocks noGrp="1"/>
          </p:cNvSpPr>
          <p:nvPr>
            <p:ph type="body" sz="quarter" idx="24" hasCustomPrompt="1"/>
          </p:nvPr>
        </p:nvSpPr>
        <p:spPr>
          <a:xfrm>
            <a:off x="3636163"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5" name="Espace réservé du texte 6">
            <a:extLst>
              <a:ext uri="{FF2B5EF4-FFF2-40B4-BE49-F238E27FC236}">
                <a16:creationId xmlns:a16="http://schemas.microsoft.com/office/drawing/2014/main" id="{0ECFD6BB-D2C9-480F-A626-190E1DCB96F6}"/>
              </a:ext>
            </a:extLst>
          </p:cNvPr>
          <p:cNvSpPr>
            <a:spLocks noGrp="1"/>
          </p:cNvSpPr>
          <p:nvPr>
            <p:ph type="body" sz="quarter" idx="25" hasCustomPrompt="1"/>
          </p:nvPr>
        </p:nvSpPr>
        <p:spPr>
          <a:xfrm>
            <a:off x="1846248"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6" name="Espace réservé du texte 6">
            <a:extLst>
              <a:ext uri="{FF2B5EF4-FFF2-40B4-BE49-F238E27FC236}">
                <a16:creationId xmlns:a16="http://schemas.microsoft.com/office/drawing/2014/main" id="{DF221793-DDF5-482C-9EF6-4F1F35CDED06}"/>
              </a:ext>
            </a:extLst>
          </p:cNvPr>
          <p:cNvSpPr>
            <a:spLocks noGrp="1"/>
          </p:cNvSpPr>
          <p:nvPr>
            <p:ph type="body" sz="quarter" idx="26" hasCustomPrompt="1"/>
          </p:nvPr>
        </p:nvSpPr>
        <p:spPr>
          <a:xfrm>
            <a:off x="2741205"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8" name="Espace réservé du texte 6">
            <a:extLst>
              <a:ext uri="{FF2B5EF4-FFF2-40B4-BE49-F238E27FC236}">
                <a16:creationId xmlns:a16="http://schemas.microsoft.com/office/drawing/2014/main" id="{76459349-F1B4-4B6E-8250-0DA21E47674B}"/>
              </a:ext>
            </a:extLst>
          </p:cNvPr>
          <p:cNvSpPr>
            <a:spLocks noGrp="1"/>
          </p:cNvSpPr>
          <p:nvPr>
            <p:ph type="body" sz="quarter" idx="28" hasCustomPrompt="1"/>
          </p:nvPr>
        </p:nvSpPr>
        <p:spPr>
          <a:xfrm>
            <a:off x="756350" y="1815539"/>
            <a:ext cx="388494" cy="232907"/>
          </a:xfrm>
        </p:spPr>
        <p:txBody>
          <a:bodyPr>
            <a:noAutofit/>
          </a:bodyPr>
          <a:lstStyle>
            <a:lvl1pPr marL="0" indent="0" algn="ctr">
              <a:spcBef>
                <a:spcPts val="0"/>
              </a:spcBef>
              <a:spcAft>
                <a:spcPts val="0"/>
              </a:spcAft>
              <a:buFont typeface="Arial" panose="020B0604020202020204" pitchFamily="34" charset="0"/>
              <a:buNone/>
              <a:defRPr lang="fr-FR" sz="1050" kern="1200" cap="none"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29" name="Espace réservé du texte 6">
            <a:extLst>
              <a:ext uri="{FF2B5EF4-FFF2-40B4-BE49-F238E27FC236}">
                <a16:creationId xmlns:a16="http://schemas.microsoft.com/office/drawing/2014/main" id="{F9C34AF7-BB0A-4B27-9739-73FC04EF77BF}"/>
              </a:ext>
            </a:extLst>
          </p:cNvPr>
          <p:cNvSpPr>
            <a:spLocks noGrp="1"/>
          </p:cNvSpPr>
          <p:nvPr>
            <p:ph type="body" sz="quarter" idx="29" hasCustomPrompt="1"/>
          </p:nvPr>
        </p:nvSpPr>
        <p:spPr>
          <a:xfrm>
            <a:off x="951291" y="384923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0" name="Espace réservé du texte 6">
            <a:extLst>
              <a:ext uri="{FF2B5EF4-FFF2-40B4-BE49-F238E27FC236}">
                <a16:creationId xmlns:a16="http://schemas.microsoft.com/office/drawing/2014/main" id="{AB5BB2B6-CC7C-4AA5-A103-598DC56A85CE}"/>
              </a:ext>
            </a:extLst>
          </p:cNvPr>
          <p:cNvSpPr>
            <a:spLocks noGrp="1"/>
          </p:cNvSpPr>
          <p:nvPr>
            <p:ph type="body" sz="quarter" idx="30" hasCustomPrompt="1"/>
          </p:nvPr>
        </p:nvSpPr>
        <p:spPr>
          <a:xfrm>
            <a:off x="1173019" y="429428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1" name="Espace réservé du texte 6">
            <a:extLst>
              <a:ext uri="{FF2B5EF4-FFF2-40B4-BE49-F238E27FC236}">
                <a16:creationId xmlns:a16="http://schemas.microsoft.com/office/drawing/2014/main" id="{477268BB-F4BF-402F-8550-1D7C77F8FE2C}"/>
              </a:ext>
            </a:extLst>
          </p:cNvPr>
          <p:cNvSpPr>
            <a:spLocks noGrp="1"/>
          </p:cNvSpPr>
          <p:nvPr>
            <p:ph type="body" sz="quarter" idx="31" hasCustomPrompt="1"/>
          </p:nvPr>
        </p:nvSpPr>
        <p:spPr>
          <a:xfrm>
            <a:off x="951291" y="544696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2" name="Espace réservé du texte 6">
            <a:extLst>
              <a:ext uri="{FF2B5EF4-FFF2-40B4-BE49-F238E27FC236}">
                <a16:creationId xmlns:a16="http://schemas.microsoft.com/office/drawing/2014/main" id="{5B4CB867-6549-4B29-8537-830CDEBD3D71}"/>
              </a:ext>
            </a:extLst>
          </p:cNvPr>
          <p:cNvSpPr>
            <a:spLocks noGrp="1"/>
          </p:cNvSpPr>
          <p:nvPr>
            <p:ph type="body" sz="quarter" idx="32" hasCustomPrompt="1"/>
          </p:nvPr>
        </p:nvSpPr>
        <p:spPr>
          <a:xfrm>
            <a:off x="1173019" y="589201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9" name="Espace réservé du texte 6">
            <a:extLst>
              <a:ext uri="{FF2B5EF4-FFF2-40B4-BE49-F238E27FC236}">
                <a16:creationId xmlns:a16="http://schemas.microsoft.com/office/drawing/2014/main" id="{B4B90C86-286D-433D-B970-B11A06EBFA49}"/>
              </a:ext>
            </a:extLst>
          </p:cNvPr>
          <p:cNvSpPr>
            <a:spLocks noGrp="1"/>
          </p:cNvSpPr>
          <p:nvPr>
            <p:ph type="body" sz="quarter" idx="33" hasCustomPrompt="1"/>
          </p:nvPr>
        </p:nvSpPr>
        <p:spPr>
          <a:xfrm>
            <a:off x="951291" y="4648727"/>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5"/>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40" name="Espace réservé du texte 6">
            <a:extLst>
              <a:ext uri="{FF2B5EF4-FFF2-40B4-BE49-F238E27FC236}">
                <a16:creationId xmlns:a16="http://schemas.microsoft.com/office/drawing/2014/main" id="{12472E5F-A487-4930-830B-60156B34BACF}"/>
              </a:ext>
            </a:extLst>
          </p:cNvPr>
          <p:cNvSpPr>
            <a:spLocks noGrp="1"/>
          </p:cNvSpPr>
          <p:nvPr>
            <p:ph type="body" sz="quarter" idx="34" hasCustomPrompt="1"/>
          </p:nvPr>
        </p:nvSpPr>
        <p:spPr>
          <a:xfrm>
            <a:off x="1173019" y="5093776"/>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41" name="Espace réservé du texte 11">
            <a:extLst>
              <a:ext uri="{FF2B5EF4-FFF2-40B4-BE49-F238E27FC236}">
                <a16:creationId xmlns:a16="http://schemas.microsoft.com/office/drawing/2014/main" id="{60165284-E86A-4925-857A-818DFC7C481C}"/>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0" name="Graphique 18">
            <a:extLst>
              <a:ext uri="{FF2B5EF4-FFF2-40B4-BE49-F238E27FC236}">
                <a16:creationId xmlns:a16="http://schemas.microsoft.com/office/drawing/2014/main" id="{A7C09BC2-7FAF-4D2D-9801-946D92272EC5}"/>
              </a:ext>
            </a:extLst>
          </p:cNvPr>
          <p:cNvSpPr>
            <a:spLocks noChangeAspect="1"/>
          </p:cNvSpPr>
          <p:nvPr userDrawn="1"/>
        </p:nvSpPr>
        <p:spPr>
          <a:xfrm>
            <a:off x="887237" y="1524280"/>
            <a:ext cx="126332" cy="217088"/>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66C7E2"/>
          </a:solidFill>
          <a:ln w="9525" cap="flat">
            <a:noFill/>
            <a:prstDash val="solid"/>
            <a:miter/>
          </a:ln>
        </p:spPr>
        <p:txBody>
          <a:bodyPr rtlCol="0" anchor="ctr"/>
          <a:lstStyle/>
          <a:p>
            <a:endParaRPr lang="fr-FR" sz="1013">
              <a:solidFill>
                <a:srgbClr val="66C7E2"/>
              </a:solidFill>
            </a:endParaRPr>
          </a:p>
        </p:txBody>
      </p:sp>
      <p:sp>
        <p:nvSpPr>
          <p:cNvPr id="22" name="Graphique 45">
            <a:extLst>
              <a:ext uri="{FF2B5EF4-FFF2-40B4-BE49-F238E27FC236}">
                <a16:creationId xmlns:a16="http://schemas.microsoft.com/office/drawing/2014/main" id="{318964E7-D6C9-4A30-A329-4AE26D8CF89D}"/>
              </a:ext>
            </a:extLst>
          </p:cNvPr>
          <p:cNvSpPr>
            <a:spLocks noChangeAspect="1"/>
          </p:cNvSpPr>
          <p:nvPr userDrawn="1"/>
        </p:nvSpPr>
        <p:spPr>
          <a:xfrm>
            <a:off x="342708" y="1522759"/>
            <a:ext cx="389312" cy="518946"/>
          </a:xfrm>
          <a:custGeom>
            <a:avLst/>
            <a:gdLst>
              <a:gd name="connsiteX0" fmla="*/ 1780276 w 3589073"/>
              <a:gd name="connsiteY0" fmla="*/ 53 h 3588121"/>
              <a:gd name="connsiteX1" fmla="*/ 53 w 3589073"/>
              <a:gd name="connsiteY1" fmla="*/ 1780276 h 3588121"/>
              <a:gd name="connsiteX2" fmla="*/ 1794563 w 3589073"/>
              <a:gd name="connsiteY2" fmla="*/ 3588121 h 3588121"/>
              <a:gd name="connsiteX3" fmla="*/ 3059484 w 3589073"/>
              <a:gd name="connsiteY3" fmla="*/ 3062341 h 3588121"/>
              <a:gd name="connsiteX4" fmla="*/ 3059484 w 3589073"/>
              <a:gd name="connsiteY4" fmla="*/ 3062341 h 3588121"/>
              <a:gd name="connsiteX5" fmla="*/ 2360349 w 3589073"/>
              <a:gd name="connsiteY5" fmla="*/ 2945184 h 3588121"/>
              <a:gd name="connsiteX6" fmla="*/ 1794563 w 3589073"/>
              <a:gd name="connsiteY6" fmla="*/ 3078534 h 3588121"/>
              <a:gd name="connsiteX7" fmla="*/ 511546 w 3589073"/>
              <a:gd name="connsiteY7" fmla="*/ 1744081 h 3588121"/>
              <a:gd name="connsiteX8" fmla="*/ 1744081 w 3589073"/>
              <a:gd name="connsiteY8" fmla="*/ 511546 h 3588121"/>
              <a:gd name="connsiteX9" fmla="*/ 3078534 w 3589073"/>
              <a:gd name="connsiteY9" fmla="*/ 1794563 h 3588121"/>
              <a:gd name="connsiteX10" fmla="*/ 3078534 w 3589073"/>
              <a:gd name="connsiteY10" fmla="*/ 1797421 h 3588121"/>
              <a:gd name="connsiteX11" fmla="*/ 2809929 w 3589073"/>
              <a:gd name="connsiteY11" fmla="*/ 2056501 h 3588121"/>
              <a:gd name="connsiteX12" fmla="*/ 2561326 w 3589073"/>
              <a:gd name="connsiteY12" fmla="*/ 1791706 h 3588121"/>
              <a:gd name="connsiteX13" fmla="*/ 2561326 w 3589073"/>
              <a:gd name="connsiteY13" fmla="*/ 1032564 h 3588121"/>
              <a:gd name="connsiteX14" fmla="*/ 2050786 w 3589073"/>
              <a:gd name="connsiteY14" fmla="*/ 1032564 h 3588121"/>
              <a:gd name="connsiteX15" fmla="*/ 2050786 w 3589073"/>
              <a:gd name="connsiteY15" fmla="*/ 1076379 h 3588121"/>
              <a:gd name="connsiteX16" fmla="*/ 1794563 w 3589073"/>
              <a:gd name="connsiteY16" fmla="*/ 1032564 h 3588121"/>
              <a:gd name="connsiteX17" fmla="*/ 1030658 w 3589073"/>
              <a:gd name="connsiteY17" fmla="*/ 1796469 h 3588121"/>
              <a:gd name="connsiteX18" fmla="*/ 1794563 w 3589073"/>
              <a:gd name="connsiteY18" fmla="*/ 2560373 h 3588121"/>
              <a:gd name="connsiteX19" fmla="*/ 2303199 w 3589073"/>
              <a:gd name="connsiteY19" fmla="*/ 2366064 h 3588121"/>
              <a:gd name="connsiteX20" fmla="*/ 2808023 w 3589073"/>
              <a:gd name="connsiteY20" fmla="*/ 2568946 h 3588121"/>
              <a:gd name="connsiteX21" fmla="*/ 3589073 w 3589073"/>
              <a:gd name="connsiteY21" fmla="*/ 1800279 h 3588121"/>
              <a:gd name="connsiteX22" fmla="*/ 3589073 w 3589073"/>
              <a:gd name="connsiteY22" fmla="*/ 1797421 h 3588121"/>
              <a:gd name="connsiteX23" fmla="*/ 1780276 w 3589073"/>
              <a:gd name="connsiteY23" fmla="*/ 53 h 3588121"/>
              <a:gd name="connsiteX24" fmla="*/ 1794563 w 3589073"/>
              <a:gd name="connsiteY24" fmla="*/ 2053644 h 3588121"/>
              <a:gd name="connsiteX25" fmla="*/ 1535484 w 3589073"/>
              <a:gd name="connsiteY25" fmla="*/ 1794563 h 3588121"/>
              <a:gd name="connsiteX26" fmla="*/ 1794563 w 3589073"/>
              <a:gd name="connsiteY26" fmla="*/ 1535484 h 3588121"/>
              <a:gd name="connsiteX27" fmla="*/ 2050786 w 3589073"/>
              <a:gd name="connsiteY27" fmla="*/ 1756463 h 3588121"/>
              <a:gd name="connsiteX28" fmla="*/ 2050786 w 3589073"/>
              <a:gd name="connsiteY28" fmla="*/ 1785991 h 3588121"/>
              <a:gd name="connsiteX29" fmla="*/ 2051738 w 3589073"/>
              <a:gd name="connsiteY29" fmla="*/ 1825996 h 3588121"/>
              <a:gd name="connsiteX30" fmla="*/ 1794563 w 3589073"/>
              <a:gd name="connsiteY30" fmla="*/ 2053644 h 3588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589073" h="3588121">
                <a:moveTo>
                  <a:pt x="1780276" y="53"/>
                </a:moveTo>
                <a:cubicBezTo>
                  <a:pt x="803964" y="7673"/>
                  <a:pt x="7673" y="803964"/>
                  <a:pt x="53" y="1780276"/>
                </a:cubicBezTo>
                <a:cubicBezTo>
                  <a:pt x="-7567" y="2775639"/>
                  <a:pt x="800154" y="3588121"/>
                  <a:pt x="1794563" y="3588121"/>
                </a:cubicBezTo>
                <a:cubicBezTo>
                  <a:pt x="2266051" y="3588121"/>
                  <a:pt x="2710869" y="3407146"/>
                  <a:pt x="3059484" y="3062341"/>
                </a:cubicBezTo>
                <a:lnTo>
                  <a:pt x="3059484" y="3062341"/>
                </a:lnTo>
                <a:cubicBezTo>
                  <a:pt x="2876604" y="2875651"/>
                  <a:pt x="2594664" y="2828026"/>
                  <a:pt x="2360349" y="2945184"/>
                </a:cubicBezTo>
                <a:cubicBezTo>
                  <a:pt x="2184136" y="3032814"/>
                  <a:pt x="1992684" y="3078534"/>
                  <a:pt x="1794563" y="3078534"/>
                </a:cubicBezTo>
                <a:cubicBezTo>
                  <a:pt x="1069711" y="3078534"/>
                  <a:pt x="482971" y="2474648"/>
                  <a:pt x="511546" y="1744081"/>
                </a:cubicBezTo>
                <a:cubicBezTo>
                  <a:pt x="537264" y="1077331"/>
                  <a:pt x="1077331" y="537264"/>
                  <a:pt x="1744081" y="511546"/>
                </a:cubicBezTo>
                <a:cubicBezTo>
                  <a:pt x="2475601" y="482971"/>
                  <a:pt x="3078534" y="1069711"/>
                  <a:pt x="3078534" y="1794563"/>
                </a:cubicBezTo>
                <a:lnTo>
                  <a:pt x="3078534" y="1797421"/>
                </a:lnTo>
                <a:cubicBezTo>
                  <a:pt x="3078534" y="1943154"/>
                  <a:pt x="2956614" y="2062216"/>
                  <a:pt x="2809929" y="2056501"/>
                </a:cubicBezTo>
                <a:cubicBezTo>
                  <a:pt x="2669911" y="2050786"/>
                  <a:pt x="2561326" y="1931724"/>
                  <a:pt x="2561326" y="1791706"/>
                </a:cubicBezTo>
                <a:lnTo>
                  <a:pt x="2561326" y="1032564"/>
                </a:lnTo>
                <a:lnTo>
                  <a:pt x="2050786" y="1032564"/>
                </a:lnTo>
                <a:lnTo>
                  <a:pt x="2050786" y="1076379"/>
                </a:lnTo>
                <a:cubicBezTo>
                  <a:pt x="1970776" y="1047804"/>
                  <a:pt x="1885051" y="1032564"/>
                  <a:pt x="1794563" y="1032564"/>
                </a:cubicBezTo>
                <a:cubicBezTo>
                  <a:pt x="1373559" y="1032564"/>
                  <a:pt x="1030658" y="1375463"/>
                  <a:pt x="1030658" y="1796469"/>
                </a:cubicBezTo>
                <a:cubicBezTo>
                  <a:pt x="1030658" y="2217474"/>
                  <a:pt x="1373559" y="2560373"/>
                  <a:pt x="1794563" y="2560373"/>
                </a:cubicBezTo>
                <a:cubicBezTo>
                  <a:pt x="1989826" y="2560373"/>
                  <a:pt x="2167944" y="2487031"/>
                  <a:pt x="2303199" y="2366064"/>
                </a:cubicBezTo>
                <a:cubicBezTo>
                  <a:pt x="2436549" y="2488936"/>
                  <a:pt x="2612761" y="2566089"/>
                  <a:pt x="2808023" y="2568946"/>
                </a:cubicBezTo>
                <a:cubicBezTo>
                  <a:pt x="3237601" y="2575614"/>
                  <a:pt x="3589073" y="2227951"/>
                  <a:pt x="3589073" y="1800279"/>
                </a:cubicBezTo>
                <a:lnTo>
                  <a:pt x="3589073" y="1797421"/>
                </a:lnTo>
                <a:cubicBezTo>
                  <a:pt x="3589073" y="800154"/>
                  <a:pt x="2775639" y="-7567"/>
                  <a:pt x="1780276" y="53"/>
                </a:cubicBezTo>
                <a:close/>
                <a:moveTo>
                  <a:pt x="1794563" y="2053644"/>
                </a:moveTo>
                <a:cubicBezTo>
                  <a:pt x="1651688" y="2053644"/>
                  <a:pt x="1535484" y="1937438"/>
                  <a:pt x="1535484" y="1794563"/>
                </a:cubicBezTo>
                <a:cubicBezTo>
                  <a:pt x="1535484" y="1651688"/>
                  <a:pt x="1651688" y="1535484"/>
                  <a:pt x="1794563" y="1535484"/>
                </a:cubicBezTo>
                <a:cubicBezTo>
                  <a:pt x="1924104" y="1535484"/>
                  <a:pt x="2031736" y="1631686"/>
                  <a:pt x="2050786" y="1756463"/>
                </a:cubicBezTo>
                <a:lnTo>
                  <a:pt x="2050786" y="1785991"/>
                </a:lnTo>
                <a:cubicBezTo>
                  <a:pt x="2050786" y="1799326"/>
                  <a:pt x="2050786" y="1812661"/>
                  <a:pt x="2051738" y="1825996"/>
                </a:cubicBezTo>
                <a:cubicBezTo>
                  <a:pt x="2035546" y="1953631"/>
                  <a:pt x="1926961" y="2053644"/>
                  <a:pt x="1794563" y="2053644"/>
                </a:cubicBezTo>
                <a:close/>
              </a:path>
            </a:pathLst>
          </a:custGeom>
          <a:solidFill>
            <a:srgbClr val="66C7E2"/>
          </a:solidFill>
          <a:ln w="9525" cap="flat">
            <a:noFill/>
            <a:prstDash val="solid"/>
            <a:miter/>
          </a:ln>
        </p:spPr>
        <p:txBody>
          <a:bodyPr rtlCol="0" anchor="ctr"/>
          <a:lstStyle/>
          <a:p>
            <a:endParaRPr lang="fr-FR" sz="1013"/>
          </a:p>
        </p:txBody>
      </p:sp>
      <p:sp>
        <p:nvSpPr>
          <p:cNvPr id="33" name="ZoneTexte 32">
            <a:extLst>
              <a:ext uri="{FF2B5EF4-FFF2-40B4-BE49-F238E27FC236}">
                <a16:creationId xmlns:a16="http://schemas.microsoft.com/office/drawing/2014/main" id="{E765F4A0-5615-4C66-851F-805D0AFD5640}"/>
              </a:ext>
            </a:extLst>
          </p:cNvPr>
          <p:cNvSpPr txBox="1"/>
          <p:nvPr userDrawn="1"/>
        </p:nvSpPr>
        <p:spPr>
          <a:xfrm>
            <a:off x="1286367" y="1639750"/>
            <a:ext cx="3457083" cy="323165"/>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fr-FR" sz="1050" b="0" i="0" u="none" strike="noStrike" kern="1200" cap="none" spc="0" normalizeH="0" baseline="0" noProof="0">
                <a:ln>
                  <a:noFill/>
                </a:ln>
                <a:solidFill>
                  <a:schemeClr val="accent5"/>
                </a:solidFill>
                <a:effectLst/>
                <a:uLnTx/>
                <a:uFillTx/>
                <a:latin typeface="Avenir Black" panose="020B0803020203020204" pitchFamily="34" charset="0"/>
                <a:ea typeface="Avenir Black" panose="020B0803020203020204" pitchFamily="34" charset="0"/>
                <a:cs typeface="+mn-cs"/>
              </a:rPr>
              <a:t>Connecter, valoriser </a:t>
            </a:r>
            <a:r>
              <a:rPr lang="fr-FR" sz="1050" b="0" kern="1200" cap="none" baseline="0" noProof="0">
                <a:solidFill>
                  <a:schemeClr val="tx1"/>
                </a:solidFill>
                <a:latin typeface="+mj-lt"/>
                <a:ea typeface="Avenir Black" panose="020B0803020203020204" pitchFamily="34" charset="0"/>
                <a:cs typeface="+mj-cs"/>
              </a:rPr>
              <a:t>les données pour optimiser </a:t>
            </a:r>
            <a:br>
              <a:rPr lang="fr-FR" sz="1050" b="0" kern="1200" cap="none" baseline="0" noProof="0">
                <a:solidFill>
                  <a:schemeClr val="tx1"/>
                </a:solidFill>
                <a:latin typeface="+mj-lt"/>
                <a:ea typeface="Avenir Black" panose="020B0803020203020204" pitchFamily="34" charset="0"/>
                <a:cs typeface="+mj-cs"/>
              </a:rPr>
            </a:br>
            <a:r>
              <a:rPr lang="fr-FR" sz="1050" b="0" kern="1200" cap="none" baseline="0" noProof="0">
                <a:solidFill>
                  <a:schemeClr val="tx1"/>
                </a:solidFill>
                <a:latin typeface="+mj-lt"/>
                <a:ea typeface="Avenir Black" panose="020B0803020203020204" pitchFamily="34" charset="0"/>
                <a:cs typeface="+mj-cs"/>
              </a:rPr>
              <a:t>la performance</a:t>
            </a:r>
          </a:p>
        </p:txBody>
      </p:sp>
      <p:sp>
        <p:nvSpPr>
          <p:cNvPr id="34" name="Espace réservé du pied de page 4">
            <a:extLst>
              <a:ext uri="{FF2B5EF4-FFF2-40B4-BE49-F238E27FC236}">
                <a16:creationId xmlns:a16="http://schemas.microsoft.com/office/drawing/2014/main" id="{888A1A4E-5806-4D2F-A8BD-F3C259E9A30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40070626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atchphrase_Financement">
    <p:bg>
      <p:bgPr>
        <a:gradFill>
          <a:gsLst>
            <a:gs pos="0">
              <a:srgbClr val="490733"/>
            </a:gs>
            <a:gs pos="50000">
              <a:srgbClr val="811453"/>
            </a:gs>
            <a:gs pos="100000">
              <a:srgbClr val="C14698"/>
            </a:gs>
          </a:gsLst>
          <a:lin ang="18600000" scaled="0"/>
        </a:gradFill>
        <a:effectLst/>
      </p:bgPr>
    </p:bg>
    <p:spTree>
      <p:nvGrpSpPr>
        <p:cNvPr id="1" name=""/>
        <p:cNvGrpSpPr/>
        <p:nvPr/>
      </p:nvGrpSpPr>
      <p:grpSpPr>
        <a:xfrm>
          <a:off x="0" y="0"/>
          <a:ext cx="0" cy="0"/>
          <a:chOff x="0" y="0"/>
          <a:chExt cx="0" cy="0"/>
        </a:xfrm>
      </p:grpSpPr>
      <p:sp>
        <p:nvSpPr>
          <p:cNvPr id="9" name="Forme libre : forme 8">
            <a:extLst>
              <a:ext uri="{FF2B5EF4-FFF2-40B4-BE49-F238E27FC236}">
                <a16:creationId xmlns:a16="http://schemas.microsoft.com/office/drawing/2014/main" id="{62DAEEE4-EEAC-4D4E-BF48-29C95FF6CDA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5" name="Rectangle 4">
            <a:extLst>
              <a:ext uri="{FF2B5EF4-FFF2-40B4-BE49-F238E27FC236}">
                <a16:creationId xmlns:a16="http://schemas.microsoft.com/office/drawing/2014/main" id="{F1A133F1-A1D7-40B3-AE2F-832238127360}"/>
              </a:ext>
            </a:extLst>
          </p:cNvPr>
          <p:cNvSpPr/>
          <p:nvPr userDrawn="1"/>
        </p:nvSpPr>
        <p:spPr>
          <a:xfrm>
            <a:off x="452674" y="541513"/>
            <a:ext cx="8238653" cy="5774974"/>
          </a:xfrm>
          <a:prstGeom prst="rect">
            <a:avLst/>
          </a:prstGeom>
          <a:gradFill>
            <a:gsLst>
              <a:gs pos="0">
                <a:srgbClr val="490733"/>
              </a:gs>
              <a:gs pos="50000">
                <a:srgbClr val="811453"/>
              </a:gs>
              <a:gs pos="100000">
                <a:srgbClr val="C14698"/>
              </a:gs>
            </a:gsLst>
            <a:lin ang="18600000" scaled="0"/>
          </a:gradFill>
          <a:effectLst>
            <a:outerShdw blurRad="63500" dist="25400" algn="ctr" rotWithShape="0">
              <a:srgbClr val="000000">
                <a:alpha val="5000"/>
              </a:srgbClr>
            </a:outerShdw>
          </a:effectLst>
        </p:spPr>
        <p:txBody>
          <a:bodyPr vert="horz" lIns="0" tIns="0" rIns="0" bIns="0" rtlCol="0" anchor="ctr">
            <a:normAutofit/>
          </a:bodyPr>
          <a:lstStyle/>
          <a:p>
            <a:pPr algn="ctr"/>
            <a:endParaRPr lang="fr-FR" sz="2100">
              <a:solidFill>
                <a:schemeClr val="accent1"/>
              </a:solidFill>
              <a:latin typeface="Avenir Black" panose="020B0803020203020204" pitchFamily="34" charset="0"/>
              <a:ea typeface="Avenir Black" panose="020B0803020203020204" pitchFamily="34" charset="0"/>
            </a:endParaRPr>
          </a:p>
        </p:txBody>
      </p:sp>
      <p:sp>
        <p:nvSpPr>
          <p:cNvPr id="6" name="Espace réservé du texte 11">
            <a:extLst>
              <a:ext uri="{FF2B5EF4-FFF2-40B4-BE49-F238E27FC236}">
                <a16:creationId xmlns:a16="http://schemas.microsoft.com/office/drawing/2014/main" id="{29FE8793-C17F-4FEC-84B6-911BC7213ADA}"/>
              </a:ext>
            </a:extLst>
          </p:cNvPr>
          <p:cNvSpPr>
            <a:spLocks noGrp="1"/>
          </p:cNvSpPr>
          <p:nvPr>
            <p:ph type="body" sz="quarter" idx="15"/>
          </p:nvPr>
        </p:nvSpPr>
        <p:spPr>
          <a:xfrm>
            <a:off x="900114" y="1343025"/>
            <a:ext cx="7343774" cy="4171952"/>
          </a:xfrm>
          <a:noFill/>
          <a:effectLst/>
        </p:spPr>
        <p:txBody>
          <a:bodyPr anchor="ctr">
            <a:normAutofit/>
          </a:bodyPr>
          <a:lstStyle>
            <a:lvl1pPr marL="0" indent="0" algn="ctr">
              <a:spcBef>
                <a:spcPts val="0"/>
              </a:spcBef>
              <a:spcAft>
                <a:spcPts val="0"/>
              </a:spcAft>
              <a:buFont typeface="Arial" panose="020B0604020202020204" pitchFamily="34" charset="0"/>
              <a:buNone/>
              <a:defRPr sz="2100">
                <a:solidFill>
                  <a:schemeClr val="bg1"/>
                </a:solidFill>
              </a:defRPr>
            </a:lvl1pPr>
            <a:lvl2pPr marL="0" indent="0" algn="ctr">
              <a:spcBef>
                <a:spcPts val="0"/>
              </a:spcBef>
              <a:spcAft>
                <a:spcPts val="900"/>
              </a:spcAft>
              <a:buFont typeface="Arial" panose="020B0604020202020204" pitchFamily="34" charset="0"/>
              <a:buNone/>
              <a:defRPr sz="1800">
                <a:solidFill>
                  <a:schemeClr val="bg1"/>
                </a:solidFill>
              </a:defRPr>
            </a:lvl2pPr>
            <a:lvl3pPr marL="0" indent="0" algn="ctr">
              <a:spcBef>
                <a:spcPts val="0"/>
              </a:spcBef>
              <a:spcAft>
                <a:spcPts val="0"/>
              </a:spcAft>
              <a:buFont typeface="Arial" panose="020B0604020202020204" pitchFamily="34" charset="0"/>
              <a:buNone/>
              <a:defRPr sz="1500">
                <a:solidFill>
                  <a:schemeClr val="bg1"/>
                </a:solidFill>
                <a:latin typeface="Avenir Black" panose="020B0803020203020204" pitchFamily="34" charset="0"/>
                <a:ea typeface="Avenir Black" panose="020B0803020203020204" pitchFamily="34" charset="0"/>
              </a:defRPr>
            </a:lvl3pPr>
            <a:lvl4pPr marL="0" indent="0" algn="ctr">
              <a:spcBef>
                <a:spcPts val="0"/>
              </a:spcBef>
              <a:spcAft>
                <a:spcPts val="900"/>
              </a:spcAft>
              <a:buNone/>
              <a:defRPr sz="1500">
                <a:solidFill>
                  <a:schemeClr val="bg1"/>
                </a:solidFill>
              </a:defRPr>
            </a:lvl4pPr>
            <a:lvl5pPr marL="0" indent="0" algn="ctr">
              <a:spcBef>
                <a:spcPts val="0"/>
              </a:spcBef>
              <a:spcAft>
                <a:spcPts val="0"/>
              </a:spcAft>
              <a:buNone/>
              <a:defRPr sz="1200">
                <a:solidFill>
                  <a:schemeClr val="bg1"/>
                </a:solidFill>
                <a:latin typeface="Avenir Black" panose="020B0803020203020204" pitchFamily="34" charset="0"/>
                <a:ea typeface="Avenir Black" panose="020B0803020203020204" pitchFamily="34" charset="0"/>
              </a:defRPr>
            </a:lvl5pPr>
            <a:lvl6pPr marL="0" indent="0" algn="ctr">
              <a:spcBef>
                <a:spcPts val="0"/>
              </a:spcBef>
              <a:spcAft>
                <a:spcPts val="900"/>
              </a:spcAft>
              <a:buFont typeface="Arial" panose="020B0604020202020204" pitchFamily="34" charset="0"/>
              <a:buNone/>
              <a:defRPr sz="1200">
                <a:solidFill>
                  <a:schemeClr val="bg1"/>
                </a:solidFill>
              </a:defRPr>
            </a:lvl6pPr>
            <a:lvl7pPr marL="0" indent="0" algn="ctr">
              <a:spcBef>
                <a:spcPts val="0"/>
              </a:spcBef>
              <a:spcAft>
                <a:spcPts val="0"/>
              </a:spcAft>
              <a:buFont typeface="Arial" panose="020B0604020202020204" pitchFamily="34" charset="0"/>
              <a:buNone/>
              <a:defRPr sz="900">
                <a:solidFill>
                  <a:schemeClr val="bg1"/>
                </a:solidFill>
              </a:defRPr>
            </a:lvl7pPr>
            <a:lvl8pPr marL="0" indent="0" algn="ctr">
              <a:spcBef>
                <a:spcPts val="0"/>
              </a:spcBef>
              <a:spcAft>
                <a:spcPts val="0"/>
              </a:spcAft>
              <a:buFont typeface="Arial" panose="020B0604020202020204" pitchFamily="34" charset="0"/>
              <a:buNone/>
              <a:defRPr sz="825">
                <a:solidFill>
                  <a:schemeClr val="bg1"/>
                </a:solidFill>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7" name="Espace réservé du pied de page 4">
            <a:extLst>
              <a:ext uri="{FF2B5EF4-FFF2-40B4-BE49-F238E27FC236}">
                <a16:creationId xmlns:a16="http://schemas.microsoft.com/office/drawing/2014/main" id="{FEE70AF7-B9B6-4856-A9DF-53A2E21EBE35}"/>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0405319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Focus_Financement">
    <p:bg>
      <p:bgPr>
        <a:gradFill>
          <a:gsLst>
            <a:gs pos="0">
              <a:srgbClr val="490733"/>
            </a:gs>
            <a:gs pos="50000">
              <a:srgbClr val="811453"/>
            </a:gs>
            <a:gs pos="100000">
              <a:srgbClr val="C14698"/>
            </a:gs>
          </a:gsLst>
          <a:lin ang="18600000" scaled="0"/>
        </a:gradFill>
        <a:effectLst/>
      </p:bgPr>
    </p:bg>
    <p:spTree>
      <p:nvGrpSpPr>
        <p:cNvPr id="1" name=""/>
        <p:cNvGrpSpPr/>
        <p:nvPr/>
      </p:nvGrpSpPr>
      <p:grpSpPr>
        <a:xfrm>
          <a:off x="0" y="0"/>
          <a:ext cx="0" cy="0"/>
          <a:chOff x="0" y="0"/>
          <a:chExt cx="0" cy="0"/>
        </a:xfrm>
      </p:grpSpPr>
      <p:sp>
        <p:nvSpPr>
          <p:cNvPr id="6" name="Forme libre : forme 5">
            <a:extLst>
              <a:ext uri="{FF2B5EF4-FFF2-40B4-BE49-F238E27FC236}">
                <a16:creationId xmlns:a16="http://schemas.microsoft.com/office/drawing/2014/main" id="{368263F2-AA24-4390-B595-D9474FA47856}"/>
              </a:ext>
            </a:extLst>
          </p:cNvPr>
          <p:cNvSpPr/>
          <p:nvPr userDrawn="1"/>
        </p:nvSpPr>
        <p:spPr>
          <a:xfrm>
            <a:off x="359570" y="476250"/>
            <a:ext cx="8424863" cy="5905500"/>
          </a:xfrm>
          <a:custGeom>
            <a:avLst/>
            <a:gdLst>
              <a:gd name="connsiteX0" fmla="*/ 11233151 w 11233151"/>
              <a:gd name="connsiteY0" fmla="*/ 2342743 h 5905500"/>
              <a:gd name="connsiteX1" fmla="*/ 11231398 w 11233151"/>
              <a:gd name="connsiteY1" fmla="*/ 4118424 h 5905500"/>
              <a:gd name="connsiteX2" fmla="*/ 9421973 w 11233151"/>
              <a:gd name="connsiteY2" fmla="*/ 5905499 h 5905500"/>
              <a:gd name="connsiteX3" fmla="*/ 7680912 w 11233151"/>
              <a:gd name="connsiteY3" fmla="*/ 5903746 h 5905500"/>
              <a:gd name="connsiteX4" fmla="*/ 7659001 w 11233151"/>
              <a:gd name="connsiteY4" fmla="*/ 5903746 h 5905500"/>
              <a:gd name="connsiteX5" fmla="*/ 8370676 w 11233151"/>
              <a:gd name="connsiteY5" fmla="*/ 5189880 h 5905500"/>
              <a:gd name="connsiteX6" fmla="*/ 9431176 w 11233151"/>
              <a:gd name="connsiteY6" fmla="*/ 5191195 h 5905500"/>
              <a:gd name="connsiteX7" fmla="*/ 10520599 w 11233151"/>
              <a:gd name="connsiteY7" fmla="*/ 4108345 h 5905500"/>
              <a:gd name="connsiteX8" fmla="*/ 10521037 w 11233151"/>
              <a:gd name="connsiteY8" fmla="*/ 3053541 h 5905500"/>
              <a:gd name="connsiteX9" fmla="*/ 11233151 w 11233151"/>
              <a:gd name="connsiteY9" fmla="*/ 2342743 h 5905500"/>
              <a:gd name="connsiteX10" fmla="*/ 348228 w 11233151"/>
              <a:gd name="connsiteY10" fmla="*/ 1 h 5905500"/>
              <a:gd name="connsiteX11" fmla="*/ 682974 w 11233151"/>
              <a:gd name="connsiteY11" fmla="*/ 339 h 5905500"/>
              <a:gd name="connsiteX12" fmla="*/ 687187 w 11233151"/>
              <a:gd name="connsiteY12" fmla="*/ 339 h 5905500"/>
              <a:gd name="connsiteX13" fmla="*/ 550356 w 11233151"/>
              <a:gd name="connsiteY13" fmla="*/ 137590 h 5905500"/>
              <a:gd name="connsiteX14" fmla="*/ 346458 w 11233151"/>
              <a:gd name="connsiteY14" fmla="*/ 137338 h 5905500"/>
              <a:gd name="connsiteX15" fmla="*/ 136999 w 11233151"/>
              <a:gd name="connsiteY15" fmla="*/ 345533 h 5905500"/>
              <a:gd name="connsiteX16" fmla="*/ 136915 w 11233151"/>
              <a:gd name="connsiteY16" fmla="*/ 548336 h 5905500"/>
              <a:gd name="connsiteX17" fmla="*/ 0 w 11233151"/>
              <a:gd name="connsiteY17" fmla="*/ 684998 h 5905500"/>
              <a:gd name="connsiteX18" fmla="*/ 337 w 11233151"/>
              <a:gd name="connsiteY18" fmla="*/ 343595 h 5905500"/>
              <a:gd name="connsiteX19" fmla="*/ 348228 w 11233151"/>
              <a:gd name="connsiteY19" fmla="*/ 1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233151" h="5905500">
                <a:moveTo>
                  <a:pt x="11233151" y="2342743"/>
                </a:moveTo>
                <a:lnTo>
                  <a:pt x="11231398" y="4118424"/>
                </a:lnTo>
                <a:cubicBezTo>
                  <a:pt x="11236218" y="5109247"/>
                  <a:pt x="10413235" y="5906814"/>
                  <a:pt x="9421973" y="5905499"/>
                </a:cubicBezTo>
                <a:lnTo>
                  <a:pt x="7680912" y="5903746"/>
                </a:lnTo>
                <a:lnTo>
                  <a:pt x="7659001" y="5903746"/>
                </a:lnTo>
                <a:cubicBezTo>
                  <a:pt x="7659440" y="5511536"/>
                  <a:pt x="7978028" y="5189442"/>
                  <a:pt x="8370676" y="5189880"/>
                </a:cubicBezTo>
                <a:lnTo>
                  <a:pt x="9431176" y="5191195"/>
                </a:lnTo>
                <a:cubicBezTo>
                  <a:pt x="10029351" y="5192071"/>
                  <a:pt x="10531555" y="4706958"/>
                  <a:pt x="10520599" y="4108345"/>
                </a:cubicBezTo>
                <a:lnTo>
                  <a:pt x="10521037" y="3053541"/>
                </a:lnTo>
                <a:cubicBezTo>
                  <a:pt x="10521476" y="2660455"/>
                  <a:pt x="10840065" y="2342304"/>
                  <a:pt x="11233151" y="2342743"/>
                </a:cubicBezTo>
                <a:close/>
                <a:moveTo>
                  <a:pt x="348228" y="1"/>
                </a:moveTo>
                <a:lnTo>
                  <a:pt x="682974" y="339"/>
                </a:lnTo>
                <a:lnTo>
                  <a:pt x="687187" y="339"/>
                </a:lnTo>
                <a:cubicBezTo>
                  <a:pt x="687103" y="75747"/>
                  <a:pt x="625849" y="137675"/>
                  <a:pt x="550356" y="137590"/>
                </a:cubicBezTo>
                <a:lnTo>
                  <a:pt x="346458" y="137338"/>
                </a:lnTo>
                <a:cubicBezTo>
                  <a:pt x="231450" y="137169"/>
                  <a:pt x="134893" y="230440"/>
                  <a:pt x="136999" y="345533"/>
                </a:cubicBezTo>
                <a:lnTo>
                  <a:pt x="136915" y="548336"/>
                </a:lnTo>
                <a:cubicBezTo>
                  <a:pt x="136831" y="623913"/>
                  <a:pt x="75577" y="685082"/>
                  <a:pt x="0" y="684998"/>
                </a:cubicBezTo>
                <a:lnTo>
                  <a:pt x="337" y="343595"/>
                </a:lnTo>
                <a:cubicBezTo>
                  <a:pt x="-590" y="153093"/>
                  <a:pt x="157642" y="-252"/>
                  <a:pt x="348228"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16" name="Forme libre : forme 15">
            <a:extLst>
              <a:ext uri="{FF2B5EF4-FFF2-40B4-BE49-F238E27FC236}">
                <a16:creationId xmlns:a16="http://schemas.microsoft.com/office/drawing/2014/main" id="{28F73C60-FA66-4D59-B5F3-E736E33E5445}"/>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bg1"/>
          </a:solidFill>
          <a:ln w="9525" cap="flat">
            <a:noFill/>
            <a:prstDash val="solid"/>
            <a:miter/>
          </a:ln>
        </p:spPr>
        <p:txBody>
          <a:bodyPr rtlCol="0" anchor="ctr"/>
          <a:lstStyle/>
          <a:p>
            <a:endParaRPr lang="fr-FR" sz="1013"/>
          </a:p>
        </p:txBody>
      </p:sp>
      <p:sp>
        <p:nvSpPr>
          <p:cNvPr id="7" name="Espace réservé du texte 22">
            <a:extLst>
              <a:ext uri="{FF2B5EF4-FFF2-40B4-BE49-F238E27FC236}">
                <a16:creationId xmlns:a16="http://schemas.microsoft.com/office/drawing/2014/main" id="{9F811C57-3BA5-4315-96FF-E2BDE2CF4520}"/>
              </a:ext>
            </a:extLst>
          </p:cNvPr>
          <p:cNvSpPr>
            <a:spLocks noGrp="1"/>
          </p:cNvSpPr>
          <p:nvPr>
            <p:ph type="body" sz="quarter" idx="16" hasCustomPrompt="1"/>
          </p:nvPr>
        </p:nvSpPr>
        <p:spPr>
          <a:xfrm>
            <a:off x="1176247" y="1178805"/>
            <a:ext cx="6631958" cy="4500390"/>
          </a:xfrm>
        </p:spPr>
        <p:txBody>
          <a:bodyPr anchor="ctr">
            <a:normAutofit/>
          </a:bodyPr>
          <a:lstStyle>
            <a:lvl1pPr>
              <a:lnSpc>
                <a:spcPct val="85000"/>
              </a:lnSpc>
              <a:spcBef>
                <a:spcPts val="0"/>
              </a:spcBef>
              <a:spcAft>
                <a:spcPts val="0"/>
              </a:spcAft>
              <a:defRPr sz="4050" cap="all" baseline="0">
                <a:solidFill>
                  <a:schemeClr val="bg1"/>
                </a:solidFill>
                <a:latin typeface="+mj-lt"/>
              </a:defRPr>
            </a:lvl1pPr>
            <a:lvl2pPr>
              <a:lnSpc>
                <a:spcPct val="85000"/>
              </a:lnSpc>
              <a:spcBef>
                <a:spcPts val="0"/>
              </a:spcBef>
              <a:spcAft>
                <a:spcPts val="900"/>
              </a:spcAft>
              <a:defRPr sz="4050" cap="all" baseline="0">
                <a:solidFill>
                  <a:schemeClr val="bg1"/>
                </a:solidFill>
                <a:latin typeface="Avenir Black" panose="020B0803020203020204" pitchFamily="34" charset="0"/>
                <a:ea typeface="Avenir Black" panose="020B0803020203020204" pitchFamily="34" charset="0"/>
              </a:defRPr>
            </a:lvl2pPr>
            <a:lvl3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3pPr>
            <a:lvl4pPr marL="135000" indent="-135000">
              <a:spcBef>
                <a:spcPts val="0"/>
              </a:spcBef>
              <a:spcAft>
                <a:spcPts val="0"/>
              </a:spcAft>
              <a:buFont typeface="Arial" panose="020B0604020202020204" pitchFamily="34" charset="0"/>
              <a:buChar char="•"/>
              <a:defRPr sz="1500" cap="none" baseline="0">
                <a:solidFill>
                  <a:schemeClr val="bg1"/>
                </a:solidFill>
              </a:defRPr>
            </a:lvl4pPr>
            <a:lvl5pPr marL="135000" indent="-135000">
              <a:spcBef>
                <a:spcPts val="0"/>
              </a:spcBef>
              <a:spcAft>
                <a:spcPts val="0"/>
              </a:spcAft>
              <a:buFont typeface="Arial" panose="020B0604020202020204" pitchFamily="34" charset="0"/>
              <a:buChar char="•"/>
              <a:defRPr sz="1500" cap="none" baseline="0">
                <a:solidFill>
                  <a:schemeClr val="bg1"/>
                </a:solidFill>
                <a:latin typeface="+mj-lt"/>
                <a:ea typeface="Avenir Black" panose="020B0803020203020204" pitchFamily="34" charset="0"/>
              </a:defRPr>
            </a:lvl5pPr>
            <a:lvl6pPr marL="0" indent="0">
              <a:spcBef>
                <a:spcPts val="0"/>
              </a:spcBef>
              <a:spcAft>
                <a:spcPts val="0"/>
              </a:spcAft>
              <a:buFont typeface="Arial" panose="020B0604020202020204" pitchFamily="34" charset="0"/>
              <a:buNone/>
              <a:defRPr sz="900" cap="all" baseline="0">
                <a:solidFill>
                  <a:schemeClr val="accent2"/>
                </a:solidFill>
              </a:defRPr>
            </a:lvl6pPr>
            <a:lvl7pPr marL="0" indent="0">
              <a:spcBef>
                <a:spcPts val="0"/>
              </a:spcBef>
              <a:spcAft>
                <a:spcPts val="0"/>
              </a:spcAft>
              <a:buFont typeface="Arial" panose="020B0604020202020204" pitchFamily="34" charset="0"/>
              <a:buNone/>
              <a:defRPr sz="900" cap="all" baseline="0">
                <a:solidFill>
                  <a:schemeClr val="accent2"/>
                </a:solidFill>
              </a:defRPr>
            </a:lvl7pPr>
            <a:lvl8pPr marL="0" indent="0">
              <a:spcBef>
                <a:spcPts val="0"/>
              </a:spcBef>
              <a:spcAft>
                <a:spcPts val="0"/>
              </a:spcAft>
              <a:buFont typeface="Arial" panose="020B0604020202020204" pitchFamily="34" charset="0"/>
              <a:buNone/>
              <a:defRPr sz="900" cap="all" baseline="0">
                <a:solidFill>
                  <a:schemeClr val="accent2"/>
                </a:solidFill>
              </a:defRPr>
            </a:lvl8pPr>
            <a:lvl9pPr marL="0" indent="0">
              <a:spcBef>
                <a:spcPts val="0"/>
              </a:spcBef>
              <a:spcAft>
                <a:spcPts val="0"/>
              </a:spcAft>
              <a:buFont typeface="Arial" panose="020B0604020202020204" pitchFamily="34" charset="0"/>
              <a:buNone/>
              <a:defRPr sz="900" cap="all" baseline="0">
                <a:solidFill>
                  <a:schemeClr val="accent2"/>
                </a:solidFill>
              </a:defRPr>
            </a:lvl9pPr>
          </a:lstStyle>
          <a:p>
            <a:pPr lvl="0"/>
            <a:r>
              <a:rPr lang="fr-FR"/>
              <a:t>Texte niveau 1</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BB70FC88-8AA9-44B4-B60D-50A10FDB3C1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419865767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Contenu en 2 colonnes_Financement">
    <p:bg>
      <p:bgPr>
        <a:solidFill>
          <a:schemeClr val="bg1"/>
        </a:solidFill>
        <a:effectLst/>
      </p:bgPr>
    </p:bg>
    <p:spTree>
      <p:nvGrpSpPr>
        <p:cNvPr id="1" name=""/>
        <p:cNvGrpSpPr/>
        <p:nvPr/>
      </p:nvGrpSpPr>
      <p:grpSpPr>
        <a:xfrm>
          <a:off x="0" y="0"/>
          <a:ext cx="0" cy="0"/>
          <a:chOff x="0" y="0"/>
          <a:chExt cx="0" cy="0"/>
        </a:xfrm>
      </p:grpSpPr>
      <p:sp>
        <p:nvSpPr>
          <p:cNvPr id="22" name="Espace réservé pour une image  21">
            <a:extLst>
              <a:ext uri="{FF2B5EF4-FFF2-40B4-BE49-F238E27FC236}">
                <a16:creationId xmlns:a16="http://schemas.microsoft.com/office/drawing/2014/main" id="{67C70283-6800-4B44-9821-57B0F31DC821}"/>
              </a:ext>
            </a:extLst>
          </p:cNvPr>
          <p:cNvSpPr>
            <a:spLocks noGrp="1"/>
          </p:cNvSpPr>
          <p:nvPr>
            <p:ph type="pic" sz="quarter" idx="16" hasCustomPrompt="1"/>
          </p:nvPr>
        </p:nvSpPr>
        <p:spPr>
          <a:xfrm>
            <a:off x="2849083" y="0"/>
            <a:ext cx="6294917" cy="6858000"/>
          </a:xfrm>
          <a:custGeom>
            <a:avLst/>
            <a:gdLst>
              <a:gd name="connsiteX0" fmla="*/ 4029044 w 8393222"/>
              <a:gd name="connsiteY0" fmla="*/ 0 h 6858000"/>
              <a:gd name="connsiteX1" fmla="*/ 8393222 w 8393222"/>
              <a:gd name="connsiteY1" fmla="*/ 0 h 6858000"/>
              <a:gd name="connsiteX2" fmla="*/ 8393222 w 8393222"/>
              <a:gd name="connsiteY2" fmla="*/ 6858000 h 6858000"/>
              <a:gd name="connsiteX3" fmla="*/ 4029044 w 8393222"/>
              <a:gd name="connsiteY3" fmla="*/ 6857999 h 6858000"/>
              <a:gd name="connsiteX4" fmla="*/ 891679 w 8393222"/>
              <a:gd name="connsiteY4" fmla="*/ 6857999 h 6858000"/>
              <a:gd name="connsiteX5" fmla="*/ 891677 w 8393222"/>
              <a:gd name="connsiteY5" fmla="*/ 6858000 h 6858000"/>
              <a:gd name="connsiteX6" fmla="*/ 0 w 8393222"/>
              <a:gd name="connsiteY6" fmla="*/ 6858000 h 6858000"/>
              <a:gd name="connsiteX7" fmla="*/ 69598 w 8393222"/>
              <a:gd name="connsiteY7" fmla="*/ 6845980 h 6858000"/>
              <a:gd name="connsiteX8" fmla="*/ 2525917 w 8393222"/>
              <a:gd name="connsiteY8" fmla="*/ 4364909 h 6858000"/>
              <a:gd name="connsiteX9" fmla="*/ 3150903 w 8393222"/>
              <a:gd name="connsiteY9" fmla="*/ 1315171 h 6858000"/>
              <a:gd name="connsiteX10" fmla="*/ 3885094 w 8393222"/>
              <a:gd name="connsiteY10" fmla="*/ 106541 h 6858000"/>
              <a:gd name="connsiteX11" fmla="*/ 4029044 w 8393222"/>
              <a:gd name="connsiteY11"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393222" h="6858000">
                <a:moveTo>
                  <a:pt x="4029044" y="0"/>
                </a:moveTo>
                <a:lnTo>
                  <a:pt x="8393222" y="0"/>
                </a:lnTo>
                <a:lnTo>
                  <a:pt x="8393222" y="6858000"/>
                </a:lnTo>
                <a:lnTo>
                  <a:pt x="4029044" y="6857999"/>
                </a:lnTo>
                <a:lnTo>
                  <a:pt x="891679" y="6857999"/>
                </a:lnTo>
                <a:lnTo>
                  <a:pt x="891677" y="6858000"/>
                </a:lnTo>
                <a:lnTo>
                  <a:pt x="0" y="6858000"/>
                </a:lnTo>
                <a:lnTo>
                  <a:pt x="69598" y="6845980"/>
                </a:lnTo>
                <a:cubicBezTo>
                  <a:pt x="1277851" y="6585997"/>
                  <a:pt x="2287977" y="5647590"/>
                  <a:pt x="2525917" y="4364909"/>
                </a:cubicBezTo>
                <a:lnTo>
                  <a:pt x="3150903" y="1315171"/>
                </a:lnTo>
                <a:cubicBezTo>
                  <a:pt x="3252750" y="819954"/>
                  <a:pt x="3520891" y="401616"/>
                  <a:pt x="3885094" y="106541"/>
                </a:cubicBezTo>
                <a:lnTo>
                  <a:pt x="4029044" y="842"/>
                </a:lnTo>
                <a:close/>
              </a:path>
            </a:pathLst>
          </a:custGeom>
          <a:gradFill>
            <a:gsLst>
              <a:gs pos="0">
                <a:srgbClr val="490733"/>
              </a:gs>
              <a:gs pos="50000">
                <a:srgbClr val="811453"/>
              </a:gs>
              <a:gs pos="100000">
                <a:srgbClr val="C14698"/>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4725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3510000" cy="3960000"/>
          </a:xfrm>
        </p:spPr>
        <p:txBody>
          <a:bodyPr/>
          <a:lstStyle>
            <a:lvl1pPr>
              <a:defRPr>
                <a:solidFill>
                  <a:schemeClr val="accent6"/>
                </a:solidFill>
              </a:defRPr>
            </a:lvl1pPr>
            <a:lvl5pPr>
              <a:defRPr>
                <a:solidFill>
                  <a:schemeClr val="accent6"/>
                </a:solidFill>
              </a:defRPr>
            </a:lvl5pPr>
            <a:lvl7pPr>
              <a:defRPr/>
            </a:lvl7pPr>
            <a:lvl8pPr>
              <a:defRPr/>
            </a:lvl8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p:nvPr>
        </p:nvSpPr>
        <p:spPr>
          <a:xfrm>
            <a:off x="5544431" y="1884460"/>
            <a:ext cx="3240000" cy="396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035979D8-30D5-4439-8582-5A074FCF6D6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378967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Contenu et chiffres clés_Financement">
    <p:bg>
      <p:bgPr>
        <a:solidFill>
          <a:schemeClr val="bg1"/>
        </a:solidFill>
        <a:effectLst/>
      </p:bgPr>
    </p:bg>
    <p:spTree>
      <p:nvGrpSpPr>
        <p:cNvPr id="1" name=""/>
        <p:cNvGrpSpPr/>
        <p:nvPr/>
      </p:nvGrpSpPr>
      <p:grpSpPr>
        <a:xfrm>
          <a:off x="0" y="0"/>
          <a:ext cx="0" cy="0"/>
          <a:chOff x="0" y="0"/>
          <a:chExt cx="0" cy="0"/>
        </a:xfrm>
      </p:grpSpPr>
      <p:sp>
        <p:nvSpPr>
          <p:cNvPr id="14" name="Espace réservé pour une image  13">
            <a:extLst>
              <a:ext uri="{FF2B5EF4-FFF2-40B4-BE49-F238E27FC236}">
                <a16:creationId xmlns:a16="http://schemas.microsoft.com/office/drawing/2014/main" id="{DC96D8D1-4CA1-4C22-B2CA-ED8787D6EA6D}"/>
              </a:ext>
            </a:extLst>
          </p:cNvPr>
          <p:cNvSpPr>
            <a:spLocks noGrp="1"/>
          </p:cNvSpPr>
          <p:nvPr>
            <p:ph type="pic" sz="quarter" idx="16" hasCustomPrompt="1"/>
          </p:nvPr>
        </p:nvSpPr>
        <p:spPr>
          <a:xfrm>
            <a:off x="4147953" y="0"/>
            <a:ext cx="4996048" cy="6858000"/>
          </a:xfrm>
          <a:custGeom>
            <a:avLst/>
            <a:gdLst>
              <a:gd name="connsiteX0" fmla="*/ 4029038 w 6661397"/>
              <a:gd name="connsiteY0" fmla="*/ 0 h 6858000"/>
              <a:gd name="connsiteX1" fmla="*/ 4030183 w 6661397"/>
              <a:gd name="connsiteY1" fmla="*/ 0 h 6858000"/>
              <a:gd name="connsiteX2" fmla="*/ 4253862 w 6661397"/>
              <a:gd name="connsiteY2" fmla="*/ 0 h 6858000"/>
              <a:gd name="connsiteX3" fmla="*/ 6323539 w 6661397"/>
              <a:gd name="connsiteY3" fmla="*/ 0 h 6858000"/>
              <a:gd name="connsiteX4" fmla="*/ 6661397 w 6661397"/>
              <a:gd name="connsiteY4" fmla="*/ 0 h 6858000"/>
              <a:gd name="connsiteX5" fmla="*/ 6661397 w 6661397"/>
              <a:gd name="connsiteY5" fmla="*/ 6858000 h 6858000"/>
              <a:gd name="connsiteX6" fmla="*/ 6661396 w 6661397"/>
              <a:gd name="connsiteY6" fmla="*/ 6858000 h 6858000"/>
              <a:gd name="connsiteX7" fmla="*/ 4029038 w 6661397"/>
              <a:gd name="connsiteY7" fmla="*/ 6857999 h 6858000"/>
              <a:gd name="connsiteX8" fmla="*/ 2297220 w 6661397"/>
              <a:gd name="connsiteY8" fmla="*/ 6857999 h 6858000"/>
              <a:gd name="connsiteX9" fmla="*/ 891672 w 6661397"/>
              <a:gd name="connsiteY9" fmla="*/ 6857999 h 6858000"/>
              <a:gd name="connsiteX10" fmla="*/ 0 w 6661397"/>
              <a:gd name="connsiteY10" fmla="*/ 6857999 h 6858000"/>
              <a:gd name="connsiteX11" fmla="*/ 69592 w 6661397"/>
              <a:gd name="connsiteY11" fmla="*/ 6845980 h 6858000"/>
              <a:gd name="connsiteX12" fmla="*/ 2525911 w 6661397"/>
              <a:gd name="connsiteY12" fmla="*/ 4364909 h 6858000"/>
              <a:gd name="connsiteX13" fmla="*/ 3150897 w 6661397"/>
              <a:gd name="connsiteY13" fmla="*/ 1315171 h 6858000"/>
              <a:gd name="connsiteX14" fmla="*/ 3885088 w 6661397"/>
              <a:gd name="connsiteY14" fmla="*/ 106541 h 6858000"/>
              <a:gd name="connsiteX15" fmla="*/ 4029038 w 6661397"/>
              <a:gd name="connsiteY15" fmla="*/ 8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661397" h="6858000">
                <a:moveTo>
                  <a:pt x="4029038" y="0"/>
                </a:moveTo>
                <a:lnTo>
                  <a:pt x="4030183" y="0"/>
                </a:lnTo>
                <a:lnTo>
                  <a:pt x="4253862" y="0"/>
                </a:lnTo>
                <a:lnTo>
                  <a:pt x="6323539" y="0"/>
                </a:lnTo>
                <a:lnTo>
                  <a:pt x="6661397" y="0"/>
                </a:lnTo>
                <a:lnTo>
                  <a:pt x="6661397" y="6858000"/>
                </a:lnTo>
                <a:lnTo>
                  <a:pt x="6661396" y="6858000"/>
                </a:lnTo>
                <a:lnTo>
                  <a:pt x="4029038" y="6857999"/>
                </a:lnTo>
                <a:lnTo>
                  <a:pt x="2297220" y="6857999"/>
                </a:lnTo>
                <a:lnTo>
                  <a:pt x="891672" y="6857999"/>
                </a:lnTo>
                <a:lnTo>
                  <a:pt x="0" y="6857999"/>
                </a:lnTo>
                <a:lnTo>
                  <a:pt x="69592" y="6845980"/>
                </a:lnTo>
                <a:cubicBezTo>
                  <a:pt x="1277844" y="6585997"/>
                  <a:pt x="2287970" y="5647590"/>
                  <a:pt x="2525911" y="4364909"/>
                </a:cubicBezTo>
                <a:lnTo>
                  <a:pt x="3150897" y="1315171"/>
                </a:lnTo>
                <a:cubicBezTo>
                  <a:pt x="3252744" y="819954"/>
                  <a:pt x="3520885" y="401616"/>
                  <a:pt x="3885088" y="106541"/>
                </a:cubicBezTo>
                <a:lnTo>
                  <a:pt x="4029038" y="842"/>
                </a:lnTo>
                <a:close/>
              </a:path>
            </a:pathLst>
          </a:custGeom>
          <a:gradFill>
            <a:gsLst>
              <a:gs pos="0">
                <a:srgbClr val="490733"/>
              </a:gs>
              <a:gs pos="50000">
                <a:srgbClr val="811453"/>
              </a:gs>
              <a:gs pos="100000">
                <a:srgbClr val="C14698"/>
              </a:gs>
            </a:gsLst>
            <a:lin ang="18600000" scaled="0"/>
          </a:gradFill>
        </p:spPr>
        <p:txBody>
          <a:bodyPr wrap="square" lIns="432000" tIns="432000" rIns="432000" bIns="432000" anchor="t">
            <a:noAutofit/>
          </a:bodyPr>
          <a:lstStyle>
            <a:lvl1pPr algn="r">
              <a:defRPr>
                <a:solidFill>
                  <a:schemeClr val="bg1"/>
                </a:solidFill>
              </a:defRPr>
            </a:lvl1pPr>
          </a:lstStyle>
          <a:p>
            <a:r>
              <a:rPr lang="fr-FR"/>
              <a:t> </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5940000" cy="263149"/>
          </a:xfrm>
        </p:spPr>
        <p:txBody>
          <a:bodyPr/>
          <a:lstStyle>
            <a:lvl1pPr>
              <a:defRPr/>
            </a:lvl1pPr>
          </a:lstStyle>
          <a:p>
            <a:r>
              <a:rPr lang="fr-FR"/>
              <a:t>Titre de la diapositive </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1884460"/>
            <a:ext cx="5054642" cy="3960000"/>
          </a:xfrm>
        </p:spPr>
        <p:txBody>
          <a:bodyPr>
            <a:normAutofit/>
          </a:bodyPr>
          <a:lstStyle>
            <a:lvl1pPr>
              <a:defRPr sz="1500">
                <a:solidFill>
                  <a:schemeClr val="tx1"/>
                </a:solidFill>
              </a:defRPr>
            </a:lvl1pPr>
            <a:lvl2pPr>
              <a:defRPr sz="1500"/>
            </a:lvl2pPr>
            <a:lvl3pPr>
              <a:defRPr sz="1350"/>
            </a:lvl3pPr>
            <a:lvl4pPr>
              <a:defRPr sz="1350"/>
            </a:lvl4pPr>
            <a:lvl5pPr>
              <a:defRPr sz="1050">
                <a:solidFill>
                  <a:schemeClr val="accent6"/>
                </a:solidFill>
              </a:defRPr>
            </a:lvl5pPr>
            <a:lvl6pPr>
              <a:defRPr sz="900"/>
            </a:lvl6pPr>
            <a:lvl7pPr>
              <a:defRPr sz="788"/>
            </a:lvl7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476251"/>
            <a:ext cx="2006608" cy="5905500"/>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3375">
                <a:solidFill>
                  <a:schemeClr val="bg1"/>
                </a:solidFill>
                <a:latin typeface="Avenir Black" panose="020B0803020203020204" pitchFamily="34" charset="0"/>
                <a:ea typeface="Avenir Black" panose="020B0803020203020204" pitchFamily="34" charset="0"/>
              </a:defRPr>
            </a:lvl3pPr>
            <a:lvl4pPr marL="0" indent="0" algn="r">
              <a:spcBef>
                <a:spcPts val="0"/>
              </a:spcBef>
              <a:spcAft>
                <a:spcPts val="2250"/>
              </a:spcAft>
              <a:buNone/>
              <a:defRPr sz="1050">
                <a:solidFill>
                  <a:schemeClr val="bg1"/>
                </a:solidFill>
              </a:defRPr>
            </a:lvl4pPr>
            <a:lvl5pPr marL="0" indent="0" algn="r">
              <a:spcBef>
                <a:spcPts val="0"/>
              </a:spcBef>
              <a:spcAft>
                <a:spcPts val="0"/>
              </a:spcAft>
              <a:buNone/>
              <a:defRPr sz="1050">
                <a:solidFill>
                  <a:schemeClr val="bg1"/>
                </a:solidFill>
              </a:defRPr>
            </a:lvl5pPr>
            <a:lvl6pPr marL="0" indent="0" algn="r">
              <a:spcBef>
                <a:spcPts val="0"/>
              </a:spcBef>
              <a:spcAft>
                <a:spcPts val="0"/>
              </a:spcAft>
              <a:buFont typeface="Arial" panose="020B0604020202020204" pitchFamily="34" charset="0"/>
              <a:buNone/>
              <a:defRPr sz="1050">
                <a:solidFill>
                  <a:schemeClr val="bg1"/>
                </a:solidFill>
              </a:defRPr>
            </a:lvl6pPr>
            <a:lvl7pPr marL="0" indent="0" algn="r">
              <a:spcBef>
                <a:spcPts val="0"/>
              </a:spcBef>
              <a:spcAft>
                <a:spcPts val="0"/>
              </a:spcAft>
              <a:buFont typeface="Arial" panose="020B0604020202020204" pitchFamily="34" charset="0"/>
              <a:buNone/>
              <a:defRPr sz="1050">
                <a:solidFill>
                  <a:schemeClr val="bg1"/>
                </a:solidFill>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8" name="Espace réservé du pied de page 4">
            <a:extLst>
              <a:ext uri="{FF2B5EF4-FFF2-40B4-BE49-F238E27FC236}">
                <a16:creationId xmlns:a16="http://schemas.microsoft.com/office/drawing/2014/main" id="{D185FD7E-425D-4914-8724-E6E821AE6A6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1272023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Contenu texte_Financement">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490733"/>
              </a:gs>
              <a:gs pos="50000">
                <a:srgbClr val="811453"/>
              </a:gs>
              <a:gs pos="100000">
                <a:srgbClr val="C14698"/>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5" name="Espace réservé du texte 11">
            <a:extLst>
              <a:ext uri="{FF2B5EF4-FFF2-40B4-BE49-F238E27FC236}">
                <a16:creationId xmlns:a16="http://schemas.microsoft.com/office/drawing/2014/main" id="{8590B34F-8090-4944-855E-01E13EFDEDC4}"/>
              </a:ext>
            </a:extLst>
          </p:cNvPr>
          <p:cNvSpPr>
            <a:spLocks noGrp="1"/>
          </p:cNvSpPr>
          <p:nvPr>
            <p:ph type="body" sz="quarter" idx="14" hasCustomPrompt="1"/>
          </p:nvPr>
        </p:nvSpPr>
        <p:spPr>
          <a:xfrm>
            <a:off x="912913" y="2822227"/>
            <a:ext cx="1863000" cy="2945088"/>
          </a:xfrm>
          <a:noFill/>
        </p:spPr>
        <p:txBody>
          <a:bodyPr>
            <a:noAutofit/>
          </a:bodyPr>
          <a:lstStyle>
            <a:lvl1pPr>
              <a:spcBef>
                <a:spcPts val="450"/>
              </a:spcBef>
              <a:defRPr sz="825" cap="all" baseline="0">
                <a:solidFill>
                  <a:schemeClr val="accent6"/>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6"/>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6" name="Espace réservé du texte 11">
            <a:extLst>
              <a:ext uri="{FF2B5EF4-FFF2-40B4-BE49-F238E27FC236}">
                <a16:creationId xmlns:a16="http://schemas.microsoft.com/office/drawing/2014/main" id="{E37A989F-B97E-4520-B922-EBEEB2798E51}"/>
              </a:ext>
            </a:extLst>
          </p:cNvPr>
          <p:cNvSpPr>
            <a:spLocks noGrp="1"/>
          </p:cNvSpPr>
          <p:nvPr>
            <p:ph type="body" sz="quarter" idx="23" hasCustomPrompt="1"/>
          </p:nvPr>
        </p:nvSpPr>
        <p:spPr>
          <a:xfrm>
            <a:off x="3001438" y="2822227"/>
            <a:ext cx="3780000" cy="1251832"/>
          </a:xfrm>
          <a:noFill/>
        </p:spPr>
        <p:txBody>
          <a:bodyPr>
            <a:noAutofit/>
          </a:bodyPr>
          <a:lstStyle>
            <a:lvl1pPr>
              <a:spcBef>
                <a:spcPts val="450"/>
              </a:spcBef>
              <a:defRPr sz="825" cap="all" baseline="0">
                <a:solidFill>
                  <a:schemeClr val="accent6"/>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6"/>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7" name="Espace réservé du texte 11">
            <a:extLst>
              <a:ext uri="{FF2B5EF4-FFF2-40B4-BE49-F238E27FC236}">
                <a16:creationId xmlns:a16="http://schemas.microsoft.com/office/drawing/2014/main" id="{0D42265A-8881-4D43-BB06-E62DB6A4EAAA}"/>
              </a:ext>
            </a:extLst>
          </p:cNvPr>
          <p:cNvSpPr>
            <a:spLocks noGrp="1"/>
          </p:cNvSpPr>
          <p:nvPr>
            <p:ph type="body" sz="quarter" idx="24" hasCustomPrompt="1"/>
          </p:nvPr>
        </p:nvSpPr>
        <p:spPr>
          <a:xfrm>
            <a:off x="3001438" y="4515483"/>
            <a:ext cx="2654715" cy="1251832"/>
          </a:xfrm>
          <a:noFill/>
        </p:spPr>
        <p:txBody>
          <a:bodyPr>
            <a:noAutofit/>
          </a:bodyPr>
          <a:lstStyle>
            <a:lvl1pPr>
              <a:spcBef>
                <a:spcPts val="450"/>
              </a:spcBef>
              <a:defRPr sz="825" cap="all" baseline="0">
                <a:solidFill>
                  <a:schemeClr val="accent6"/>
                </a:solidFill>
              </a:defRPr>
            </a:lvl1pPr>
            <a:lvl2pPr>
              <a:spcBef>
                <a:spcPts val="300"/>
              </a:spcBef>
              <a:spcAft>
                <a:spcPts val="0"/>
              </a:spcAft>
              <a:defRPr sz="825" cap="none" baseline="0">
                <a:latin typeface="Avenir Black" panose="020B0803020203020204" pitchFamily="34" charset="0"/>
                <a:ea typeface="Avenir Black" panose="020B0803020203020204" pitchFamily="34" charset="0"/>
              </a:defRPr>
            </a:lvl2pPr>
            <a:lvl3pPr>
              <a:spcAft>
                <a:spcPts val="225"/>
              </a:spcAft>
              <a:defRPr sz="825" cap="none" baseline="0">
                <a:latin typeface="+mj-lt"/>
                <a:ea typeface="Avenir Black" panose="020B0803020203020204" pitchFamily="34" charset="0"/>
              </a:defRPr>
            </a:lvl3pPr>
            <a:lvl4pPr>
              <a:spcBef>
                <a:spcPts val="0"/>
              </a:spcBef>
              <a:spcAft>
                <a:spcPts val="0"/>
              </a:spcAft>
              <a:defRPr sz="788"/>
            </a:lvl4pPr>
            <a:lvl5pPr>
              <a:spcBef>
                <a:spcPts val="150"/>
              </a:spcBef>
              <a:spcAft>
                <a:spcPts val="75"/>
              </a:spcAft>
              <a:defRPr sz="675">
                <a:solidFill>
                  <a:schemeClr val="accent6"/>
                </a:solidFill>
              </a:defRPr>
            </a:lvl5pPr>
            <a:lvl6pPr>
              <a:defRPr sz="788"/>
            </a:lvl6pPr>
            <a:lvl7pPr>
              <a:defRPr sz="675"/>
            </a:lvl7pPr>
            <a:lvl8pPr>
              <a:defRPr sz="600"/>
            </a:lvl8pPr>
          </a:lstStyle>
          <a:p>
            <a:pPr lvl="0"/>
            <a:r>
              <a:rPr lang="fr-FR"/>
              <a:t>Texte </a:t>
            </a:r>
            <a:r>
              <a:rPr lang="fr-FR" err="1"/>
              <a:t>niv</a:t>
            </a:r>
            <a:r>
              <a:rPr lang="fr-FR"/>
              <a:t> 1</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a:t>
            </a:r>
          </a:p>
          <a:p>
            <a:pPr lvl="6"/>
            <a:r>
              <a:rPr lang="fr-FR"/>
              <a:t>Septième</a:t>
            </a:r>
          </a:p>
          <a:p>
            <a:pPr lvl="7"/>
            <a:r>
              <a:rPr lang="fr-FR"/>
              <a:t>Huitième</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11" name="Espace réservé du pied de page 4">
            <a:extLst>
              <a:ext uri="{FF2B5EF4-FFF2-40B4-BE49-F238E27FC236}">
                <a16:creationId xmlns:a16="http://schemas.microsoft.com/office/drawing/2014/main" id="{A9A0023E-345D-46E9-A473-579653598647}"/>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8688569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Contenu citation_Financement">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id="{B031CE2F-1118-474E-B6A5-DB77185F563A}"/>
              </a:ext>
            </a:extLst>
          </p:cNvPr>
          <p:cNvSpPr>
            <a:spLocks noGrp="1"/>
          </p:cNvSpPr>
          <p:nvPr>
            <p:ph type="pic" sz="quarter" idx="16" hasCustomPrompt="1"/>
          </p:nvPr>
        </p:nvSpPr>
        <p:spPr>
          <a:xfrm>
            <a:off x="1" y="1223743"/>
            <a:ext cx="9144001" cy="5634259"/>
          </a:xfrm>
          <a:custGeom>
            <a:avLst/>
            <a:gdLst>
              <a:gd name="connsiteX0" fmla="*/ 12004112 w 12192001"/>
              <a:gd name="connsiteY0" fmla="*/ 5275156 h 5634259"/>
              <a:gd name="connsiteX1" fmla="*/ 11889447 w 12192001"/>
              <a:gd name="connsiteY1" fmla="*/ 5275333 h 5634259"/>
              <a:gd name="connsiteX2" fmla="*/ 11830253 w 12192001"/>
              <a:gd name="connsiteY2" fmla="*/ 5334527 h 5634259"/>
              <a:gd name="connsiteX3" fmla="*/ 11943324 w 12192001"/>
              <a:gd name="connsiteY3" fmla="*/ 5334527 h 5634259"/>
              <a:gd name="connsiteX4" fmla="*/ 11859850 w 12192001"/>
              <a:gd name="connsiteY4" fmla="*/ 5393720 h 5634259"/>
              <a:gd name="connsiteX5" fmla="*/ 11830431 w 12192001"/>
              <a:gd name="connsiteY5" fmla="*/ 5393720 h 5634259"/>
              <a:gd name="connsiteX6" fmla="*/ 11830431 w 12192001"/>
              <a:gd name="connsiteY6" fmla="*/ 5452205 h 5634259"/>
              <a:gd name="connsiteX7" fmla="*/ 11859850 w 12192001"/>
              <a:gd name="connsiteY7" fmla="*/ 5452205 h 5634259"/>
              <a:gd name="connsiteX8" fmla="*/ 12007125 w 12192001"/>
              <a:gd name="connsiteY8" fmla="*/ 5304930 h 5634259"/>
              <a:gd name="connsiteX9" fmla="*/ 12004112 w 12192001"/>
              <a:gd name="connsiteY9" fmla="*/ 5275156 h 5634259"/>
              <a:gd name="connsiteX10" fmla="*/ 11859850 w 12192001"/>
              <a:gd name="connsiteY10" fmla="*/ 5158009 h 5634259"/>
              <a:gd name="connsiteX11" fmla="*/ 11712575 w 12192001"/>
              <a:gd name="connsiteY11" fmla="*/ 5305285 h 5634259"/>
              <a:gd name="connsiteX12" fmla="*/ 11771237 w 12192001"/>
              <a:gd name="connsiteY12" fmla="*/ 5422786 h 5634259"/>
              <a:gd name="connsiteX13" fmla="*/ 11771060 w 12192001"/>
              <a:gd name="connsiteY13" fmla="*/ 5305285 h 5634259"/>
              <a:gd name="connsiteX14" fmla="*/ 11859673 w 12192001"/>
              <a:gd name="connsiteY14" fmla="*/ 5216671 h 5634259"/>
              <a:gd name="connsiteX15" fmla="*/ 11914436 w 12192001"/>
              <a:gd name="connsiteY15" fmla="*/ 5216848 h 5634259"/>
              <a:gd name="connsiteX16" fmla="*/ 11973275 w 12192001"/>
              <a:gd name="connsiteY16" fmla="*/ 5158009 h 5634259"/>
              <a:gd name="connsiteX17" fmla="*/ 12192001 w 12192001"/>
              <a:gd name="connsiteY17" fmla="*/ 0 h 5634259"/>
              <a:gd name="connsiteX18" fmla="*/ 12192001 w 12192001"/>
              <a:gd name="connsiteY18" fmla="*/ 3919786 h 5634259"/>
              <a:gd name="connsiteX19" fmla="*/ 12192001 w 12192001"/>
              <a:gd name="connsiteY19" fmla="*/ 3919787 h 5634259"/>
              <a:gd name="connsiteX20" fmla="*/ 12192000 w 12192001"/>
              <a:gd name="connsiteY20" fmla="*/ 5598163 h 5634259"/>
              <a:gd name="connsiteX21" fmla="*/ 12192000 w 12192001"/>
              <a:gd name="connsiteY21" fmla="*/ 5634259 h 5634259"/>
              <a:gd name="connsiteX22" fmla="*/ 0 w 12192001"/>
              <a:gd name="connsiteY22" fmla="*/ 5634259 h 5634259"/>
              <a:gd name="connsiteX23" fmla="*/ 0 w 12192001"/>
              <a:gd name="connsiteY23" fmla="*/ 5441754 h 5634259"/>
              <a:gd name="connsiteX24" fmla="*/ 2 w 12192001"/>
              <a:gd name="connsiteY24" fmla="*/ 5441754 h 5634259"/>
              <a:gd name="connsiteX25" fmla="*/ 1 w 12192001"/>
              <a:gd name="connsiteY25" fmla="*/ 3035201 h 5634259"/>
              <a:gd name="connsiteX26" fmla="*/ 961905 w 12192001"/>
              <a:gd name="connsiteY26" fmla="*/ 3999493 h 5634259"/>
              <a:gd name="connsiteX27" fmla="*/ 7686546 w 12192001"/>
              <a:gd name="connsiteY27" fmla="*/ 4019839 h 5634259"/>
              <a:gd name="connsiteX28" fmla="*/ 10953225 w 12192001"/>
              <a:gd name="connsiteY28" fmla="*/ 755873 h 5634259"/>
              <a:gd name="connsiteX29" fmla="*/ 11984492 w 12192001"/>
              <a:gd name="connsiteY29" fmla="*/ 72403 h 563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192001" h="5634259">
                <a:moveTo>
                  <a:pt x="12004112" y="5275156"/>
                </a:moveTo>
                <a:lnTo>
                  <a:pt x="11889447" y="5275333"/>
                </a:lnTo>
                <a:cubicBezTo>
                  <a:pt x="11856660" y="5275333"/>
                  <a:pt x="11830253" y="5301917"/>
                  <a:pt x="11830253" y="5334527"/>
                </a:cubicBezTo>
                <a:lnTo>
                  <a:pt x="11943324" y="5334527"/>
                </a:lnTo>
                <a:cubicBezTo>
                  <a:pt x="11931272" y="5369086"/>
                  <a:pt x="11898485" y="5393720"/>
                  <a:pt x="11859850" y="5393720"/>
                </a:cubicBezTo>
                <a:lnTo>
                  <a:pt x="11830431" y="5393720"/>
                </a:lnTo>
                <a:lnTo>
                  <a:pt x="11830431" y="5452205"/>
                </a:lnTo>
                <a:lnTo>
                  <a:pt x="11859850" y="5452205"/>
                </a:lnTo>
                <a:cubicBezTo>
                  <a:pt x="11941197" y="5452205"/>
                  <a:pt x="12007125" y="5386277"/>
                  <a:pt x="12007125" y="5304930"/>
                </a:cubicBezTo>
                <a:cubicBezTo>
                  <a:pt x="12007125" y="5294828"/>
                  <a:pt x="12006062" y="5284726"/>
                  <a:pt x="12004112" y="5275156"/>
                </a:cubicBezTo>
                <a:close/>
                <a:moveTo>
                  <a:pt x="11859850" y="5158009"/>
                </a:moveTo>
                <a:cubicBezTo>
                  <a:pt x="11778503" y="5158009"/>
                  <a:pt x="11712575" y="5223938"/>
                  <a:pt x="11712575" y="5305285"/>
                </a:cubicBezTo>
                <a:cubicBezTo>
                  <a:pt x="11712575" y="5353313"/>
                  <a:pt x="11735614" y="5395847"/>
                  <a:pt x="11771237" y="5422786"/>
                </a:cubicBezTo>
                <a:lnTo>
                  <a:pt x="11771060" y="5305285"/>
                </a:lnTo>
                <a:cubicBezTo>
                  <a:pt x="11771060" y="5256370"/>
                  <a:pt x="11810758" y="5216671"/>
                  <a:pt x="11859673" y="5216671"/>
                </a:cubicBezTo>
                <a:lnTo>
                  <a:pt x="11914436" y="5216848"/>
                </a:lnTo>
                <a:cubicBezTo>
                  <a:pt x="11946868" y="5216848"/>
                  <a:pt x="11973275" y="5190442"/>
                  <a:pt x="11973275" y="5158009"/>
                </a:cubicBezTo>
                <a:close/>
                <a:moveTo>
                  <a:pt x="12192001" y="0"/>
                </a:moveTo>
                <a:lnTo>
                  <a:pt x="12192001" y="3919786"/>
                </a:lnTo>
                <a:lnTo>
                  <a:pt x="12192001" y="3919787"/>
                </a:lnTo>
                <a:lnTo>
                  <a:pt x="12192000" y="5598163"/>
                </a:lnTo>
                <a:lnTo>
                  <a:pt x="12192000" y="5634259"/>
                </a:lnTo>
                <a:lnTo>
                  <a:pt x="0" y="5634259"/>
                </a:lnTo>
                <a:lnTo>
                  <a:pt x="0" y="5441754"/>
                </a:lnTo>
                <a:lnTo>
                  <a:pt x="2" y="5441754"/>
                </a:lnTo>
                <a:lnTo>
                  <a:pt x="1" y="3035201"/>
                </a:lnTo>
                <a:lnTo>
                  <a:pt x="961905" y="3999493"/>
                </a:lnTo>
                <a:cubicBezTo>
                  <a:pt x="2810944" y="5853957"/>
                  <a:pt x="5867352" y="5906865"/>
                  <a:pt x="7686546" y="4019839"/>
                </a:cubicBezTo>
                <a:lnTo>
                  <a:pt x="10953225" y="755873"/>
                </a:lnTo>
                <a:cubicBezTo>
                  <a:pt x="11257780" y="451996"/>
                  <a:pt x="11609393" y="224172"/>
                  <a:pt x="11984492" y="72403"/>
                </a:cubicBezTo>
                <a:close/>
              </a:path>
            </a:pathLst>
          </a:custGeom>
          <a:gradFill>
            <a:gsLst>
              <a:gs pos="0">
                <a:srgbClr val="490733"/>
              </a:gs>
              <a:gs pos="50000">
                <a:srgbClr val="811453"/>
              </a:gs>
              <a:gs pos="100000">
                <a:srgbClr val="C14698"/>
              </a:gs>
            </a:gsLst>
            <a:lin ang="18600000" scaled="0"/>
          </a:gradFill>
        </p:spPr>
        <p:txBody>
          <a:bodyPr wrap="square" tIns="432000" bIns="432000" anchor="t">
            <a:noAutofit/>
          </a:bodyPr>
          <a:lstStyle>
            <a:lvl1pPr algn="ctr">
              <a:defRPr>
                <a:solidFill>
                  <a:schemeClr val="bg1"/>
                </a:solidFill>
              </a:defRPr>
            </a:lvl1pPr>
          </a:lstStyle>
          <a:p>
            <a:r>
              <a:rPr lang="fr-FR"/>
              <a:t> </a:t>
            </a:r>
          </a:p>
        </p:txBody>
      </p:sp>
      <p:sp>
        <p:nvSpPr>
          <p:cNvPr id="18" name="Espace réservé du texte 11">
            <a:extLst>
              <a:ext uri="{FF2B5EF4-FFF2-40B4-BE49-F238E27FC236}">
                <a16:creationId xmlns:a16="http://schemas.microsoft.com/office/drawing/2014/main" id="{B8619113-4DCB-41B6-ACA1-A95435847D9A}"/>
              </a:ext>
            </a:extLst>
          </p:cNvPr>
          <p:cNvSpPr>
            <a:spLocks noGrp="1"/>
          </p:cNvSpPr>
          <p:nvPr>
            <p:ph type="body" sz="quarter" idx="15" hasCustomPrompt="1"/>
          </p:nvPr>
        </p:nvSpPr>
        <p:spPr>
          <a:xfrm>
            <a:off x="6212073" y="3429001"/>
            <a:ext cx="2572358" cy="2333847"/>
          </a:xfrm>
        </p:spPr>
        <p:txBody>
          <a:bodyPr anchor="b">
            <a:normAutofit/>
          </a:bodyPr>
          <a:lstStyle>
            <a:lvl1pPr marL="0" indent="0" algn="r">
              <a:lnSpc>
                <a:spcPct val="85000"/>
              </a:lnSpc>
              <a:spcBef>
                <a:spcPts val="0"/>
              </a:spcBef>
              <a:spcAft>
                <a:spcPts val="0"/>
              </a:spcAft>
              <a:buFont typeface="Arial" panose="020B0604020202020204" pitchFamily="34" charset="0"/>
              <a:buNone/>
              <a:defRPr sz="3375">
                <a:solidFill>
                  <a:schemeClr val="bg1"/>
                </a:solidFill>
              </a:defRPr>
            </a:lvl1pPr>
            <a:lvl2pPr marL="0" indent="0" algn="r">
              <a:spcBef>
                <a:spcPts val="0"/>
              </a:spcBef>
              <a:spcAft>
                <a:spcPts val="90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 niveau</a:t>
            </a:r>
          </a:p>
        </p:txBody>
      </p:sp>
      <p:sp>
        <p:nvSpPr>
          <p:cNvPr id="14" name="Espace réservé du texte 6">
            <a:extLst>
              <a:ext uri="{FF2B5EF4-FFF2-40B4-BE49-F238E27FC236}">
                <a16:creationId xmlns:a16="http://schemas.microsoft.com/office/drawing/2014/main" id="{EC68DB00-5F06-4647-9793-A673984D8615}"/>
              </a:ext>
            </a:extLst>
          </p:cNvPr>
          <p:cNvSpPr>
            <a:spLocks noGrp="1"/>
          </p:cNvSpPr>
          <p:nvPr>
            <p:ph type="body" sz="quarter" idx="23" hasCustomPrompt="1"/>
          </p:nvPr>
        </p:nvSpPr>
        <p:spPr>
          <a:xfrm>
            <a:off x="1086675" y="2331592"/>
            <a:ext cx="4782498" cy="3302666"/>
          </a:xfrm>
        </p:spPr>
        <p:txBody>
          <a:bodyPr anchor="ctr">
            <a:noAutofit/>
          </a:bodyPr>
          <a:lstStyle>
            <a:lvl1pPr marL="0" indent="0">
              <a:spcBef>
                <a:spcPts val="0"/>
              </a:spcBef>
              <a:spcAft>
                <a:spcPts val="0"/>
              </a:spcAft>
              <a:buFont typeface="Arial" panose="020B0604020202020204" pitchFamily="34" charset="0"/>
              <a:buNone/>
              <a:defRPr lang="fr-FR" sz="2700" kern="1200" dirty="0">
                <a:solidFill>
                  <a:schemeClr val="accent6"/>
                </a:solidFill>
                <a:latin typeface="Avenir Book" panose="02000503020000020003" pitchFamily="2" charset="0"/>
                <a:ea typeface="+mn-ea"/>
                <a:cs typeface="+mn-cs"/>
              </a:defRPr>
            </a:lvl1pPr>
            <a:lvl2pPr marL="0" indent="0">
              <a:spcBef>
                <a:spcPts val="0"/>
              </a:spcBef>
              <a:spcAft>
                <a:spcPts val="0"/>
              </a:spcAft>
              <a:buFont typeface="Arial" panose="020B0604020202020204" pitchFamily="34" charset="0"/>
              <a:buNone/>
              <a:defRPr lang="fr-FR" sz="1800" kern="1200" cap="none"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500" kern="1200" cap="all" baseline="0" dirty="0" smtClean="0">
                <a:solidFill>
                  <a:schemeClr val="accent2"/>
                </a:solidFill>
                <a:latin typeface="+mj-lt"/>
                <a:ea typeface="Avenir Black" panose="020B0803020203020204" pitchFamily="34" charset="0"/>
                <a:cs typeface="+mj-cs"/>
              </a:defRPr>
            </a:lvl3pPr>
            <a:lvl4pPr marL="0" indent="0">
              <a:spcBef>
                <a:spcPts val="0"/>
              </a:spcBef>
              <a:spcAft>
                <a:spcPts val="0"/>
              </a:spcAft>
              <a:buNone/>
              <a:defRPr lang="fr-FR" sz="15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200" kern="1200" cap="all" baseline="0" dirty="0">
                <a:solidFill>
                  <a:schemeClr val="accent2"/>
                </a:solidFill>
                <a:latin typeface="+mj-lt"/>
                <a:ea typeface="Avenir Black" panose="020B0803020203020204" pitchFamily="34" charset="0"/>
                <a:cs typeface="+mj-cs"/>
              </a:defRPr>
            </a:lvl5pPr>
            <a:lvl6pPr>
              <a:spcBef>
                <a:spcPts val="0"/>
              </a:spcBef>
              <a:spcAft>
                <a:spcPts val="0"/>
              </a:spcAft>
              <a:defRPr sz="1200">
                <a:solidFill>
                  <a:schemeClr val="accent2"/>
                </a:solidFill>
                <a:latin typeface="Avenir Black" panose="020B0803020203020204" pitchFamily="34" charset="0"/>
                <a:ea typeface="Avenir Black" panose="020B0803020203020204" pitchFamily="34" charset="0"/>
              </a:defRPr>
            </a:lvl6pPr>
            <a:lvl7pPr>
              <a:spcBef>
                <a:spcPts val="0"/>
              </a:spcBef>
              <a:spcAft>
                <a:spcPts val="0"/>
              </a:spcAft>
              <a:defRPr sz="1050">
                <a:solidFill>
                  <a:schemeClr val="accent2"/>
                </a:solidFill>
              </a:defRPr>
            </a:lvl7pPr>
            <a:lvl8pPr>
              <a:spcBef>
                <a:spcPts val="0"/>
              </a:spcBef>
              <a:spcAft>
                <a:spcPts val="0"/>
              </a:spcAft>
              <a:defRPr sz="1050">
                <a:solidFill>
                  <a:schemeClr val="accent2"/>
                </a:solidFill>
                <a:latin typeface="Avenir Black" panose="020B0803020203020204" pitchFamily="34" charset="0"/>
                <a:ea typeface="Avenir Black" panose="020B0803020203020204" pitchFamily="34" charset="0"/>
              </a:defRPr>
            </a:lvl8pPr>
          </a:lstStyle>
          <a:p>
            <a:pPr lvl="0"/>
            <a:r>
              <a:rPr lang="fr-FR"/>
              <a:t>Citation</a:t>
            </a: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263149"/>
          </a:xfrm>
        </p:spPr>
        <p:txBody>
          <a:bodyPr/>
          <a:lstStyle>
            <a:lvl1pPr>
              <a:defRPr/>
            </a:lvl1pPr>
          </a:lstStyle>
          <a:p>
            <a:r>
              <a:rPr lang="fr-FR"/>
              <a:t>Titre de la diapositive </a:t>
            </a:r>
          </a:p>
        </p:txBody>
      </p:sp>
      <p:sp>
        <p:nvSpPr>
          <p:cNvPr id="34" name="Espace réservé du texte 6">
            <a:extLst>
              <a:ext uri="{FF2B5EF4-FFF2-40B4-BE49-F238E27FC236}">
                <a16:creationId xmlns:a16="http://schemas.microsoft.com/office/drawing/2014/main" id="{6D6DF2D9-8995-4F55-B3A9-7F974CD6BCBD}"/>
              </a:ext>
            </a:extLst>
          </p:cNvPr>
          <p:cNvSpPr>
            <a:spLocks noGrp="1"/>
          </p:cNvSpPr>
          <p:nvPr>
            <p:ph type="body" sz="quarter" idx="22" hasCustomPrompt="1"/>
          </p:nvPr>
        </p:nvSpPr>
        <p:spPr>
          <a:xfrm>
            <a:off x="359569" y="1482972"/>
            <a:ext cx="8424863" cy="666361"/>
          </a:xfrm>
        </p:spPr>
        <p:txBody>
          <a:bodyPr>
            <a:noAutofit/>
          </a:bodyPr>
          <a:lstStyle>
            <a:lvl1pPr marL="0" indent="0">
              <a:spcBef>
                <a:spcPts val="0"/>
              </a:spcBef>
              <a:spcAft>
                <a:spcPts val="0"/>
              </a:spcAft>
              <a:buFont typeface="Arial" panose="020B0604020202020204" pitchFamily="34" charset="0"/>
              <a:buNone/>
              <a:defRPr lang="fr-FR" sz="12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Texte en exergue/contexte</a:t>
            </a:r>
          </a:p>
        </p:txBody>
      </p:sp>
      <p:sp>
        <p:nvSpPr>
          <p:cNvPr id="9" name="Espace réservé du pied de page 4">
            <a:extLst>
              <a:ext uri="{FF2B5EF4-FFF2-40B4-BE49-F238E27FC236}">
                <a16:creationId xmlns:a16="http://schemas.microsoft.com/office/drawing/2014/main" id="{63A6D6A1-7465-4778-9C24-23C534D451FC}"/>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26777542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Références_Financement">
    <p:bg>
      <p:bgPr>
        <a:solidFill>
          <a:schemeClr val="bg1"/>
        </a:solidFill>
        <a:effectLst/>
      </p:bgPr>
    </p:bg>
    <p:spTree>
      <p:nvGrpSpPr>
        <p:cNvPr id="1" name=""/>
        <p:cNvGrpSpPr/>
        <p:nvPr/>
      </p:nvGrpSpPr>
      <p:grpSpPr>
        <a:xfrm>
          <a:off x="0" y="0"/>
          <a:ext cx="0" cy="0"/>
          <a:chOff x="0" y="0"/>
          <a:chExt cx="0" cy="0"/>
        </a:xfrm>
      </p:grpSpPr>
      <p:sp>
        <p:nvSpPr>
          <p:cNvPr id="37" name="Espace réservé pour une image  36">
            <a:extLst>
              <a:ext uri="{FF2B5EF4-FFF2-40B4-BE49-F238E27FC236}">
                <a16:creationId xmlns:a16="http://schemas.microsoft.com/office/drawing/2014/main" id="{7A4B720D-2E7F-4ABD-8B08-D862D7460344}"/>
              </a:ext>
            </a:extLst>
          </p:cNvPr>
          <p:cNvSpPr>
            <a:spLocks noGrp="1"/>
          </p:cNvSpPr>
          <p:nvPr>
            <p:ph type="pic" sz="quarter" idx="16" hasCustomPrompt="1"/>
          </p:nvPr>
        </p:nvSpPr>
        <p:spPr>
          <a:xfrm>
            <a:off x="3" y="2"/>
            <a:ext cx="9143999" cy="6857998"/>
          </a:xfrm>
          <a:custGeom>
            <a:avLst/>
            <a:gdLst>
              <a:gd name="connsiteX0" fmla="*/ 11525150 w 12191999"/>
              <a:gd name="connsiteY0" fmla="*/ 463254 h 6857998"/>
              <a:gd name="connsiteX1" fmla="*/ 11347150 w 12191999"/>
              <a:gd name="connsiteY1" fmla="*/ 641254 h 6857998"/>
              <a:gd name="connsiteX2" fmla="*/ 11525150 w 12191999"/>
              <a:gd name="connsiteY2" fmla="*/ 819254 h 6857998"/>
              <a:gd name="connsiteX3" fmla="*/ 11703150 w 12191999"/>
              <a:gd name="connsiteY3" fmla="*/ 641254 h 6857998"/>
              <a:gd name="connsiteX4" fmla="*/ 11525150 w 12191999"/>
              <a:gd name="connsiteY4" fmla="*/ 463254 h 6857998"/>
              <a:gd name="connsiteX5" fmla="*/ 11084936 w 12191999"/>
              <a:gd name="connsiteY5" fmla="*/ 463254 h 6857998"/>
              <a:gd name="connsiteX6" fmla="*/ 10906936 w 12191999"/>
              <a:gd name="connsiteY6" fmla="*/ 641254 h 6857998"/>
              <a:gd name="connsiteX7" fmla="*/ 11084936 w 12191999"/>
              <a:gd name="connsiteY7" fmla="*/ 819254 h 6857998"/>
              <a:gd name="connsiteX8" fmla="*/ 11262936 w 12191999"/>
              <a:gd name="connsiteY8" fmla="*/ 641254 h 6857998"/>
              <a:gd name="connsiteX9" fmla="*/ 11084936 w 12191999"/>
              <a:gd name="connsiteY9" fmla="*/ 463254 h 6857998"/>
              <a:gd name="connsiteX10" fmla="*/ 10644723 w 12191999"/>
              <a:gd name="connsiteY10" fmla="*/ 463254 h 6857998"/>
              <a:gd name="connsiteX11" fmla="*/ 10466723 w 12191999"/>
              <a:gd name="connsiteY11" fmla="*/ 641254 h 6857998"/>
              <a:gd name="connsiteX12" fmla="*/ 10644723 w 12191999"/>
              <a:gd name="connsiteY12" fmla="*/ 819254 h 6857998"/>
              <a:gd name="connsiteX13" fmla="*/ 10822723 w 12191999"/>
              <a:gd name="connsiteY13" fmla="*/ 641254 h 6857998"/>
              <a:gd name="connsiteX14" fmla="*/ 10644723 w 12191999"/>
              <a:gd name="connsiteY14" fmla="*/ 463254 h 6857998"/>
              <a:gd name="connsiteX15" fmla="*/ 10204510 w 12191999"/>
              <a:gd name="connsiteY15" fmla="*/ 463254 h 6857998"/>
              <a:gd name="connsiteX16" fmla="*/ 10026510 w 12191999"/>
              <a:gd name="connsiteY16" fmla="*/ 641254 h 6857998"/>
              <a:gd name="connsiteX17" fmla="*/ 10204510 w 12191999"/>
              <a:gd name="connsiteY17" fmla="*/ 819254 h 6857998"/>
              <a:gd name="connsiteX18" fmla="*/ 10382510 w 12191999"/>
              <a:gd name="connsiteY18" fmla="*/ 641254 h 6857998"/>
              <a:gd name="connsiteX19" fmla="*/ 10204510 w 12191999"/>
              <a:gd name="connsiteY19" fmla="*/ 463254 h 6857998"/>
              <a:gd name="connsiteX20" fmla="*/ 12191998 w 12191999"/>
              <a:gd name="connsiteY20" fmla="*/ 0 h 6857998"/>
              <a:gd name="connsiteX21" fmla="*/ 12191998 w 12191999"/>
              <a:gd name="connsiteY21" fmla="*/ 4043198 h 6857998"/>
              <a:gd name="connsiteX22" fmla="*/ 12191999 w 12191999"/>
              <a:gd name="connsiteY22" fmla="*/ 4043198 h 6857998"/>
              <a:gd name="connsiteX23" fmla="*/ 12191999 w 12191999"/>
              <a:gd name="connsiteY23" fmla="*/ 6857998 h 6857998"/>
              <a:gd name="connsiteX24" fmla="*/ 0 w 12191999"/>
              <a:gd name="connsiteY24" fmla="*/ 6857998 h 6857998"/>
              <a:gd name="connsiteX25" fmla="*/ 0 w 12191999"/>
              <a:gd name="connsiteY25" fmla="*/ 5685182 h 6857998"/>
              <a:gd name="connsiteX26" fmla="*/ 154531 w 12191999"/>
              <a:gd name="connsiteY26" fmla="*/ 5596628 h 6857998"/>
              <a:gd name="connsiteX27" fmla="*/ 1669287 w 12191999"/>
              <a:gd name="connsiteY27" fmla="*/ 5435283 h 6857998"/>
              <a:gd name="connsiteX28" fmla="*/ 4706999 w 12191999"/>
              <a:gd name="connsiteY28" fmla="*/ 6263124 h 6857998"/>
              <a:gd name="connsiteX29" fmla="*/ 8670046 w 12191999"/>
              <a:gd name="connsiteY29" fmla="*/ 4006898 h 6857998"/>
              <a:gd name="connsiteX30" fmla="*/ 9490947 w 12191999"/>
              <a:gd name="connsiteY30" fmla="*/ 984830 h 6857998"/>
              <a:gd name="connsiteX31" fmla="*/ 9983867 w 12191999"/>
              <a:gd name="connsiteY31" fmla="*/ 98641 h 6857998"/>
              <a:gd name="connsiteX32" fmla="*/ 10083499 w 12191999"/>
              <a:gd name="connsiteY32"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191999" h="6857998">
                <a:moveTo>
                  <a:pt x="11525150" y="463254"/>
                </a:moveTo>
                <a:cubicBezTo>
                  <a:pt x="11426843" y="463254"/>
                  <a:pt x="11347150" y="542947"/>
                  <a:pt x="11347150" y="641254"/>
                </a:cubicBezTo>
                <a:cubicBezTo>
                  <a:pt x="11347150" y="739561"/>
                  <a:pt x="11426843" y="819254"/>
                  <a:pt x="11525150" y="819254"/>
                </a:cubicBezTo>
                <a:cubicBezTo>
                  <a:pt x="11623457" y="819254"/>
                  <a:pt x="11703150" y="739561"/>
                  <a:pt x="11703150" y="641254"/>
                </a:cubicBezTo>
                <a:cubicBezTo>
                  <a:pt x="11703150" y="542947"/>
                  <a:pt x="11623457" y="463254"/>
                  <a:pt x="11525150" y="463254"/>
                </a:cubicBezTo>
                <a:close/>
                <a:moveTo>
                  <a:pt x="11084936" y="463254"/>
                </a:moveTo>
                <a:cubicBezTo>
                  <a:pt x="10986629" y="463254"/>
                  <a:pt x="10906936" y="542947"/>
                  <a:pt x="10906936" y="641254"/>
                </a:cubicBezTo>
                <a:cubicBezTo>
                  <a:pt x="10906936" y="739561"/>
                  <a:pt x="10986629" y="819254"/>
                  <a:pt x="11084936" y="819254"/>
                </a:cubicBezTo>
                <a:cubicBezTo>
                  <a:pt x="11183243" y="819254"/>
                  <a:pt x="11262936" y="739561"/>
                  <a:pt x="11262936" y="641254"/>
                </a:cubicBezTo>
                <a:cubicBezTo>
                  <a:pt x="11262936" y="542947"/>
                  <a:pt x="11183243" y="463254"/>
                  <a:pt x="11084936" y="463254"/>
                </a:cubicBezTo>
                <a:close/>
                <a:moveTo>
                  <a:pt x="10644723" y="463254"/>
                </a:moveTo>
                <a:cubicBezTo>
                  <a:pt x="10546416" y="463254"/>
                  <a:pt x="10466723" y="542947"/>
                  <a:pt x="10466723" y="641254"/>
                </a:cubicBezTo>
                <a:cubicBezTo>
                  <a:pt x="10466723" y="739561"/>
                  <a:pt x="10546416" y="819254"/>
                  <a:pt x="10644723" y="819254"/>
                </a:cubicBezTo>
                <a:cubicBezTo>
                  <a:pt x="10743030" y="819254"/>
                  <a:pt x="10822723" y="739561"/>
                  <a:pt x="10822723" y="641254"/>
                </a:cubicBezTo>
                <a:cubicBezTo>
                  <a:pt x="10822723" y="542947"/>
                  <a:pt x="10743030" y="463254"/>
                  <a:pt x="10644723" y="463254"/>
                </a:cubicBezTo>
                <a:close/>
                <a:moveTo>
                  <a:pt x="10204510" y="463254"/>
                </a:moveTo>
                <a:cubicBezTo>
                  <a:pt x="10106203" y="463254"/>
                  <a:pt x="10026510" y="542947"/>
                  <a:pt x="10026510" y="641254"/>
                </a:cubicBezTo>
                <a:cubicBezTo>
                  <a:pt x="10026510" y="739561"/>
                  <a:pt x="10106203" y="819254"/>
                  <a:pt x="10204510" y="819254"/>
                </a:cubicBezTo>
                <a:cubicBezTo>
                  <a:pt x="10302817" y="819254"/>
                  <a:pt x="10382510" y="739561"/>
                  <a:pt x="10382510" y="641254"/>
                </a:cubicBezTo>
                <a:cubicBezTo>
                  <a:pt x="10382510" y="542947"/>
                  <a:pt x="10302817" y="463254"/>
                  <a:pt x="10204510" y="463254"/>
                </a:cubicBezTo>
                <a:close/>
                <a:moveTo>
                  <a:pt x="12191998" y="0"/>
                </a:moveTo>
                <a:lnTo>
                  <a:pt x="12191998" y="4043198"/>
                </a:lnTo>
                <a:lnTo>
                  <a:pt x="12191999" y="4043198"/>
                </a:lnTo>
                <a:lnTo>
                  <a:pt x="12191999" y="6857998"/>
                </a:lnTo>
                <a:lnTo>
                  <a:pt x="0" y="6857998"/>
                </a:lnTo>
                <a:lnTo>
                  <a:pt x="0" y="5685182"/>
                </a:lnTo>
                <a:lnTo>
                  <a:pt x="154531" y="5596628"/>
                </a:lnTo>
                <a:cubicBezTo>
                  <a:pt x="606398" y="5363775"/>
                  <a:pt x="1142063" y="5291673"/>
                  <a:pt x="1669287" y="5435283"/>
                </a:cubicBezTo>
                <a:lnTo>
                  <a:pt x="4706999" y="6263124"/>
                </a:lnTo>
                <a:cubicBezTo>
                  <a:pt x="6420314" y="6730453"/>
                  <a:pt x="8236278" y="5730666"/>
                  <a:pt x="8670046" y="4006898"/>
                </a:cubicBezTo>
                <a:lnTo>
                  <a:pt x="9490947" y="984830"/>
                </a:lnTo>
                <a:cubicBezTo>
                  <a:pt x="9584396" y="641753"/>
                  <a:pt x="9757072" y="341558"/>
                  <a:pt x="9983867" y="98641"/>
                </a:cubicBezTo>
                <a:lnTo>
                  <a:pt x="10083499" y="1"/>
                </a:lnTo>
                <a:close/>
              </a:path>
            </a:pathLst>
          </a:custGeom>
          <a:gradFill>
            <a:gsLst>
              <a:gs pos="0">
                <a:srgbClr val="490733"/>
              </a:gs>
              <a:gs pos="50000">
                <a:srgbClr val="811453"/>
              </a:gs>
              <a:gs pos="100000">
                <a:srgbClr val="C14698"/>
              </a:gs>
            </a:gsLst>
            <a:lin ang="18600000" scaled="0"/>
          </a:gradFill>
        </p:spPr>
        <p:txBody>
          <a:bodyPr wrap="square" lIns="648000" tIns="144000" rIns="432000" bIns="648000" anchor="t">
            <a:noAutofit/>
          </a:bodyPr>
          <a:lstStyle>
            <a:lvl1pPr algn="r">
              <a:defRPr>
                <a:solidFill>
                  <a:schemeClr val="bg1"/>
                </a:solidFill>
              </a:defRPr>
            </a:lvl1pPr>
          </a:lstStyle>
          <a:p>
            <a:r>
              <a:rPr lang="fr-FR"/>
              <a:t> </a:t>
            </a:r>
          </a:p>
        </p:txBody>
      </p:sp>
      <p:sp>
        <p:nvSpPr>
          <p:cNvPr id="16" name="Espace réservé du texte 6">
            <a:extLst>
              <a:ext uri="{FF2B5EF4-FFF2-40B4-BE49-F238E27FC236}">
                <a16:creationId xmlns:a16="http://schemas.microsoft.com/office/drawing/2014/main" id="{FCE2468A-C529-4DFD-A9EA-CB435BDC6CF1}"/>
              </a:ext>
            </a:extLst>
          </p:cNvPr>
          <p:cNvSpPr>
            <a:spLocks noGrp="1"/>
          </p:cNvSpPr>
          <p:nvPr>
            <p:ph type="body" sz="quarter" idx="22" hasCustomPrompt="1"/>
          </p:nvPr>
        </p:nvSpPr>
        <p:spPr>
          <a:xfrm>
            <a:off x="359567" y="1953350"/>
            <a:ext cx="513000" cy="138499"/>
          </a:xfrm>
        </p:spPr>
        <p:txBody>
          <a:bodyPr wrap="square">
            <a:spAutoFit/>
          </a:bodyPr>
          <a:lstStyle>
            <a:lvl1pPr marL="0" indent="0" algn="l">
              <a:spcBef>
                <a:spcPts val="0"/>
              </a:spcBef>
              <a:spcAft>
                <a:spcPts val="0"/>
              </a:spcAft>
              <a:buFont typeface="Arial" panose="020B0604020202020204" pitchFamily="34" charset="0"/>
              <a:buNone/>
              <a:defRPr lang="fr-FR" sz="900" kern="1200" cap="all"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mission</a:t>
            </a:r>
          </a:p>
        </p:txBody>
      </p:sp>
      <p:sp>
        <p:nvSpPr>
          <p:cNvPr id="31" name="Espace réservé du texte 6">
            <a:extLst>
              <a:ext uri="{FF2B5EF4-FFF2-40B4-BE49-F238E27FC236}">
                <a16:creationId xmlns:a16="http://schemas.microsoft.com/office/drawing/2014/main" id="{60E1520B-5701-4A3F-B839-407F554262FE}"/>
              </a:ext>
            </a:extLst>
          </p:cNvPr>
          <p:cNvSpPr>
            <a:spLocks noGrp="1"/>
          </p:cNvSpPr>
          <p:nvPr>
            <p:ph type="body" sz="quarter" idx="18" hasCustomPrompt="1"/>
          </p:nvPr>
        </p:nvSpPr>
        <p:spPr>
          <a:xfrm>
            <a:off x="359569" y="454113"/>
            <a:ext cx="1020600" cy="242502"/>
          </a:xfrm>
        </p:spPr>
        <p:txBody>
          <a:bodyPr wrap="square">
            <a:spAutoFit/>
          </a:bodyPr>
          <a:lstStyle>
            <a:lvl1pPr marL="0" indent="0" algn="l">
              <a:spcBef>
                <a:spcPts val="0"/>
              </a:spcBef>
              <a:spcAft>
                <a:spcPts val="0"/>
              </a:spcAft>
              <a:buFont typeface="Arial" panose="020B0604020202020204" pitchFamily="34" charset="0"/>
              <a:buNone/>
              <a:defRPr lang="fr-FR" sz="788"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Industrie</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1055946"/>
            <a:ext cx="5940000" cy="753369"/>
          </a:xfrm>
        </p:spPr>
        <p:txBody>
          <a:bodyPr>
            <a:noAutofit/>
          </a:bodyPr>
          <a:lstStyle>
            <a:lvl1pPr marL="0" indent="0">
              <a:spcBef>
                <a:spcPts val="0"/>
              </a:spcBef>
              <a:spcAft>
                <a:spcPts val="0"/>
              </a:spcAft>
              <a:buFont typeface="Arial" panose="020B0604020202020204" pitchFamily="34" charset="0"/>
              <a:buNone/>
              <a:defRPr lang="fr-FR" sz="1800" kern="1200" cap="none" baseline="0" dirty="0" smtClean="0">
                <a:solidFill>
                  <a:schemeClr val="tx1"/>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Titre de la mission</a:t>
            </a:r>
          </a:p>
        </p:txBody>
      </p:sp>
      <p:sp>
        <p:nvSpPr>
          <p:cNvPr id="12" name="Espace réservé du texte 11">
            <a:extLst>
              <a:ext uri="{FF2B5EF4-FFF2-40B4-BE49-F238E27FC236}">
                <a16:creationId xmlns:a16="http://schemas.microsoft.com/office/drawing/2014/main" id="{A344FB3E-7AC4-47C8-BAFA-3E3570084AAC}"/>
              </a:ext>
            </a:extLst>
          </p:cNvPr>
          <p:cNvSpPr>
            <a:spLocks noGrp="1"/>
          </p:cNvSpPr>
          <p:nvPr>
            <p:ph type="body" sz="quarter" idx="14"/>
          </p:nvPr>
        </p:nvSpPr>
        <p:spPr>
          <a:xfrm>
            <a:off x="359569" y="2383538"/>
            <a:ext cx="5054642" cy="2757615"/>
          </a:xfrm>
        </p:spPr>
        <p:txBody>
          <a:bodyPr>
            <a:normAutofit/>
          </a:bodyPr>
          <a:lstStyle>
            <a:lvl1pPr>
              <a:spcBef>
                <a:spcPts val="0"/>
              </a:spcBef>
              <a:spcAft>
                <a:spcPts val="900"/>
              </a:spcAft>
              <a:defRPr sz="1200">
                <a:solidFill>
                  <a:schemeClr val="tx1"/>
                </a:solidFill>
                <a:latin typeface="+mj-lt"/>
              </a:defRPr>
            </a:lvl1pPr>
            <a:lvl2pPr marL="135000" indent="-135000">
              <a:spcBef>
                <a:spcPts val="225"/>
              </a:spcBef>
              <a:spcAft>
                <a:spcPts val="150"/>
              </a:spcAft>
              <a:buFont typeface="Arial" panose="020B0604020202020204" pitchFamily="34" charset="0"/>
              <a:buChar char="•"/>
              <a:defRPr sz="1050">
                <a:solidFill>
                  <a:schemeClr val="tx1"/>
                </a:solidFill>
              </a:defRPr>
            </a:lvl2pPr>
            <a:lvl3pPr marL="0" indent="0">
              <a:spcBef>
                <a:spcPts val="150"/>
              </a:spcBef>
              <a:spcAft>
                <a:spcPts val="0"/>
              </a:spcAft>
              <a:buFont typeface="Avenir Book" panose="02070309020205020404" pitchFamily="49" charset="0"/>
              <a:buNone/>
              <a:defRPr sz="900">
                <a:solidFill>
                  <a:schemeClr val="accent6"/>
                </a:solidFill>
              </a:defRPr>
            </a:lvl3pPr>
            <a:lvl4pPr marL="0" indent="0">
              <a:spcBef>
                <a:spcPts val="150"/>
              </a:spcBef>
              <a:buNone/>
              <a:defRPr sz="750">
                <a:solidFill>
                  <a:schemeClr val="tx1"/>
                </a:solidFill>
              </a:defRPr>
            </a:lvl4pPr>
            <a:lvl5pPr marL="0" indent="0">
              <a:spcBef>
                <a:spcPts val="150"/>
              </a:spcBef>
              <a:buNone/>
              <a:defRPr sz="675" i="1">
                <a:solidFill>
                  <a:schemeClr val="tx1"/>
                </a:solidFill>
              </a:defRPr>
            </a:lvl5pPr>
            <a:lvl6pPr marL="0" indent="0">
              <a:spcBef>
                <a:spcPts val="150"/>
              </a:spcBef>
              <a:buFont typeface="Arial" panose="020B0604020202020204" pitchFamily="34" charset="0"/>
              <a:buNone/>
              <a:defRPr sz="675" i="0">
                <a:solidFill>
                  <a:schemeClr val="tx1"/>
                </a:solidFill>
              </a:defRPr>
            </a:lvl6pPr>
            <a:lvl7pPr marL="0" indent="0">
              <a:spcBef>
                <a:spcPts val="150"/>
              </a:spcBef>
              <a:buFont typeface="Arial" panose="020B0604020202020204" pitchFamily="34" charset="0"/>
              <a:buNone/>
              <a:defRPr sz="675" i="0">
                <a:solidFill>
                  <a:schemeClr val="tx1"/>
                </a:solidFill>
              </a:defRPr>
            </a:lvl7pPr>
            <a:lvl8pPr>
              <a:spcBef>
                <a:spcPts val="150"/>
              </a:spcBef>
              <a:defRPr sz="600" i="0"/>
            </a:lvl8pPr>
            <a:lvl9pPr>
              <a:spcBef>
                <a:spcPts val="150"/>
              </a:spcBef>
              <a:defRPr sz="600" i="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a:t>
            </a:r>
          </a:p>
          <a:p>
            <a:pPr lvl="6"/>
            <a:r>
              <a:rPr lang="fr-FR"/>
              <a:t>Septième </a:t>
            </a:r>
          </a:p>
        </p:txBody>
      </p:sp>
      <p:sp>
        <p:nvSpPr>
          <p:cNvPr id="15" name="Espace réservé du texte 11">
            <a:extLst>
              <a:ext uri="{FF2B5EF4-FFF2-40B4-BE49-F238E27FC236}">
                <a16:creationId xmlns:a16="http://schemas.microsoft.com/office/drawing/2014/main" id="{8563325E-8C1B-4BE1-A5B9-3F7A6C2D0EBB}"/>
              </a:ext>
            </a:extLst>
          </p:cNvPr>
          <p:cNvSpPr>
            <a:spLocks noGrp="1"/>
          </p:cNvSpPr>
          <p:nvPr>
            <p:ph type="body" sz="quarter" idx="15" hasCustomPrompt="1"/>
          </p:nvPr>
        </p:nvSpPr>
        <p:spPr>
          <a:xfrm>
            <a:off x="6777823" y="886410"/>
            <a:ext cx="2006608" cy="5495341"/>
          </a:xfrm>
        </p:spPr>
        <p:txBody>
          <a:bodyPr anchor="ctr">
            <a:normAutofit/>
          </a:bodyPr>
          <a:lstStyle>
            <a:lvl1pPr marL="0" indent="0" algn="r">
              <a:spcBef>
                <a:spcPts val="0"/>
              </a:spcBef>
              <a:spcAft>
                <a:spcPts val="0"/>
              </a:spcAft>
              <a:buFont typeface="Arial" panose="020B0604020202020204" pitchFamily="34" charset="0"/>
              <a:buNone/>
              <a:defRPr sz="2400">
                <a:solidFill>
                  <a:schemeClr val="bg1"/>
                </a:solidFill>
              </a:defRPr>
            </a:lvl1pPr>
            <a:lvl2pPr marL="0" indent="0" algn="r">
              <a:spcBef>
                <a:spcPts val="0"/>
              </a:spcBef>
              <a:spcAft>
                <a:spcPts val="1350"/>
              </a:spcAft>
              <a:buFont typeface="Arial" panose="020B0604020202020204" pitchFamily="34" charset="0"/>
              <a:buNone/>
              <a:defRPr sz="825">
                <a:solidFill>
                  <a:schemeClr val="bg1"/>
                </a:solidFill>
              </a:defRPr>
            </a:lvl2pPr>
            <a:lvl3pPr marL="0" indent="0" algn="r">
              <a:spcBef>
                <a:spcPts val="0"/>
              </a:spcBef>
              <a:spcAft>
                <a:spcPts val="0"/>
              </a:spcAft>
              <a:buFont typeface="Arial" panose="020B0604020202020204" pitchFamily="34" charset="0"/>
              <a:buNone/>
              <a:defRPr sz="825">
                <a:solidFill>
                  <a:schemeClr val="bg1"/>
                </a:solidFill>
                <a:latin typeface="+mj-lt"/>
                <a:ea typeface="Avenir Black" panose="020B0803020203020204" pitchFamily="34" charset="0"/>
              </a:defRPr>
            </a:lvl3pPr>
            <a:lvl4pPr marL="0" indent="0" algn="r">
              <a:spcBef>
                <a:spcPts val="0"/>
              </a:spcBef>
              <a:spcAft>
                <a:spcPts val="0"/>
              </a:spcAft>
              <a:buNone/>
              <a:defRPr sz="825">
                <a:solidFill>
                  <a:schemeClr val="bg1"/>
                </a:solidFill>
                <a:latin typeface="+mj-lt"/>
              </a:defRPr>
            </a:lvl4pPr>
            <a:lvl5pPr marL="0" indent="0" algn="r">
              <a:spcBef>
                <a:spcPts val="0"/>
              </a:spcBef>
              <a:spcAft>
                <a:spcPts val="0"/>
              </a:spcAft>
              <a:buNone/>
              <a:defRPr sz="825">
                <a:solidFill>
                  <a:schemeClr val="bg1"/>
                </a:solidFill>
                <a:latin typeface="+mj-lt"/>
              </a:defRPr>
            </a:lvl5pPr>
            <a:lvl6pPr marL="0" indent="0" algn="r">
              <a:spcBef>
                <a:spcPts val="0"/>
              </a:spcBef>
              <a:spcAft>
                <a:spcPts val="0"/>
              </a:spcAft>
              <a:buFont typeface="Arial" panose="020B0604020202020204" pitchFamily="34" charset="0"/>
              <a:buNone/>
              <a:defRPr sz="825">
                <a:solidFill>
                  <a:schemeClr val="bg1"/>
                </a:solidFill>
                <a:latin typeface="+mj-lt"/>
              </a:defRPr>
            </a:lvl6pPr>
            <a:lvl7pPr marL="0" indent="0" algn="r">
              <a:spcBef>
                <a:spcPts val="0"/>
              </a:spcBef>
              <a:spcAft>
                <a:spcPts val="0"/>
              </a:spcAft>
              <a:buFont typeface="Arial" panose="020B0604020202020204" pitchFamily="34" charset="0"/>
              <a:buNone/>
              <a:defRPr sz="825">
                <a:solidFill>
                  <a:schemeClr val="bg1"/>
                </a:solidFill>
                <a:latin typeface="+mj-lt"/>
              </a:defRPr>
            </a:lvl7pPr>
          </a:lstStyle>
          <a:p>
            <a:pPr lvl="0"/>
            <a:r>
              <a:rPr lang="fr-FR"/>
              <a:t>Chiffre</a:t>
            </a:r>
          </a:p>
          <a:p>
            <a:pPr lvl="1"/>
            <a:r>
              <a:rPr lang="fr-FR"/>
              <a:t>Deuxième niveau</a:t>
            </a:r>
          </a:p>
        </p:txBody>
      </p:sp>
      <p:sp>
        <p:nvSpPr>
          <p:cNvPr id="24" name="Espace réservé pour une image  23">
            <a:extLst>
              <a:ext uri="{FF2B5EF4-FFF2-40B4-BE49-F238E27FC236}">
                <a16:creationId xmlns:a16="http://schemas.microsoft.com/office/drawing/2014/main" id="{EF9AF983-8269-4913-9D3D-22C9C04F10F0}"/>
              </a:ext>
            </a:extLst>
          </p:cNvPr>
          <p:cNvSpPr>
            <a:spLocks noGrp="1"/>
          </p:cNvSpPr>
          <p:nvPr>
            <p:ph type="pic" sz="quarter" idx="17"/>
          </p:nvPr>
        </p:nvSpPr>
        <p:spPr>
          <a:xfrm>
            <a:off x="8784431" y="6381750"/>
            <a:ext cx="220913" cy="294196"/>
          </a:xfrm>
          <a:custGeom>
            <a:avLst/>
            <a:gdLst>
              <a:gd name="connsiteX0" fmla="*/ 291537 w 294550"/>
              <a:gd name="connsiteY0" fmla="*/ 117147 h 294196"/>
              <a:gd name="connsiteX1" fmla="*/ 294550 w 294550"/>
              <a:gd name="connsiteY1" fmla="*/ 146921 h 294196"/>
              <a:gd name="connsiteX2" fmla="*/ 147275 w 294550"/>
              <a:gd name="connsiteY2" fmla="*/ 294196 h 294196"/>
              <a:gd name="connsiteX3" fmla="*/ 117856 w 294550"/>
              <a:gd name="connsiteY3" fmla="*/ 294196 h 294196"/>
              <a:gd name="connsiteX4" fmla="*/ 117856 w 294550"/>
              <a:gd name="connsiteY4" fmla="*/ 235711 h 294196"/>
              <a:gd name="connsiteX5" fmla="*/ 147275 w 294550"/>
              <a:gd name="connsiteY5" fmla="*/ 235711 h 294196"/>
              <a:gd name="connsiteX6" fmla="*/ 230749 w 294550"/>
              <a:gd name="connsiteY6" fmla="*/ 176518 h 294196"/>
              <a:gd name="connsiteX7" fmla="*/ 117678 w 294550"/>
              <a:gd name="connsiteY7" fmla="*/ 176518 h 294196"/>
              <a:gd name="connsiteX8" fmla="*/ 176872 w 294550"/>
              <a:gd name="connsiteY8" fmla="*/ 117324 h 294196"/>
              <a:gd name="connsiteX9" fmla="*/ 147275 w 294550"/>
              <a:gd name="connsiteY9" fmla="*/ 0 h 294196"/>
              <a:gd name="connsiteX10" fmla="*/ 260700 w 294550"/>
              <a:gd name="connsiteY10" fmla="*/ 0 h 294196"/>
              <a:gd name="connsiteX11" fmla="*/ 201861 w 294550"/>
              <a:gd name="connsiteY11" fmla="*/ 58839 h 294196"/>
              <a:gd name="connsiteX12" fmla="*/ 147098 w 294550"/>
              <a:gd name="connsiteY12" fmla="*/ 58662 h 294196"/>
              <a:gd name="connsiteX13" fmla="*/ 58485 w 294550"/>
              <a:gd name="connsiteY13" fmla="*/ 147276 h 294196"/>
              <a:gd name="connsiteX14" fmla="*/ 58662 w 294550"/>
              <a:gd name="connsiteY14" fmla="*/ 264777 h 294196"/>
              <a:gd name="connsiteX15" fmla="*/ 0 w 294550"/>
              <a:gd name="connsiteY15" fmla="*/ 147276 h 294196"/>
              <a:gd name="connsiteX16" fmla="*/ 147275 w 294550"/>
              <a:gd name="connsiteY16" fmla="*/ 0 h 294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4550" h="294196">
                <a:moveTo>
                  <a:pt x="291537" y="117147"/>
                </a:moveTo>
                <a:cubicBezTo>
                  <a:pt x="293487" y="126717"/>
                  <a:pt x="294550" y="136819"/>
                  <a:pt x="294550" y="146921"/>
                </a:cubicBezTo>
                <a:cubicBezTo>
                  <a:pt x="294550" y="228268"/>
                  <a:pt x="228622" y="294196"/>
                  <a:pt x="147275" y="294196"/>
                </a:cubicBezTo>
                <a:lnTo>
                  <a:pt x="117856" y="294196"/>
                </a:lnTo>
                <a:lnTo>
                  <a:pt x="117856" y="235711"/>
                </a:lnTo>
                <a:lnTo>
                  <a:pt x="147275" y="235711"/>
                </a:lnTo>
                <a:cubicBezTo>
                  <a:pt x="185910" y="235711"/>
                  <a:pt x="218697" y="211077"/>
                  <a:pt x="230749" y="176518"/>
                </a:cubicBezTo>
                <a:lnTo>
                  <a:pt x="117678" y="176518"/>
                </a:lnTo>
                <a:cubicBezTo>
                  <a:pt x="117678" y="143908"/>
                  <a:pt x="144085" y="117324"/>
                  <a:pt x="176872" y="117324"/>
                </a:cubicBezTo>
                <a:close/>
                <a:moveTo>
                  <a:pt x="147275" y="0"/>
                </a:moveTo>
                <a:lnTo>
                  <a:pt x="260700" y="0"/>
                </a:lnTo>
                <a:cubicBezTo>
                  <a:pt x="260700" y="32433"/>
                  <a:pt x="234293" y="58839"/>
                  <a:pt x="201861" y="58839"/>
                </a:cubicBezTo>
                <a:lnTo>
                  <a:pt x="147098" y="58662"/>
                </a:lnTo>
                <a:cubicBezTo>
                  <a:pt x="98183" y="58662"/>
                  <a:pt x="58485" y="98361"/>
                  <a:pt x="58485" y="147276"/>
                </a:cubicBezTo>
                <a:lnTo>
                  <a:pt x="58662" y="264777"/>
                </a:lnTo>
                <a:cubicBezTo>
                  <a:pt x="23039" y="237838"/>
                  <a:pt x="0" y="195304"/>
                  <a:pt x="0" y="147276"/>
                </a:cubicBezTo>
                <a:cubicBezTo>
                  <a:pt x="0" y="65929"/>
                  <a:pt x="65928" y="0"/>
                  <a:pt x="147275" y="0"/>
                </a:cubicBezTo>
                <a:close/>
              </a:path>
            </a:pathLst>
          </a:custGeom>
          <a:solidFill>
            <a:schemeClr val="bg1"/>
          </a:solidFill>
        </p:spPr>
        <p:txBody>
          <a:bodyPr wrap="square" anchor="ctr">
            <a:noAutofit/>
          </a:bodyPr>
          <a:lstStyle>
            <a:lvl1pPr algn="ctr">
              <a:defRPr>
                <a:noFill/>
                <a:latin typeface="+mj-lt"/>
              </a:defRPr>
            </a:lvl1pPr>
          </a:lstStyle>
          <a:p>
            <a:endParaRPr lang="fr-FR"/>
          </a:p>
        </p:txBody>
      </p:sp>
      <p:sp>
        <p:nvSpPr>
          <p:cNvPr id="32" name="Espace réservé du texte 6">
            <a:extLst>
              <a:ext uri="{FF2B5EF4-FFF2-40B4-BE49-F238E27FC236}">
                <a16:creationId xmlns:a16="http://schemas.microsoft.com/office/drawing/2014/main" id="{6779369D-6F6D-4E3A-9EEC-6387FADE1634}"/>
              </a:ext>
            </a:extLst>
          </p:cNvPr>
          <p:cNvSpPr>
            <a:spLocks noGrp="1"/>
          </p:cNvSpPr>
          <p:nvPr>
            <p:ph type="body" sz="quarter" idx="19" hasCustomPrompt="1"/>
          </p:nvPr>
        </p:nvSpPr>
        <p:spPr>
          <a:xfrm>
            <a:off x="1789979" y="454113"/>
            <a:ext cx="1020600"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Services</a:t>
            </a:r>
          </a:p>
        </p:txBody>
      </p:sp>
      <p:sp>
        <p:nvSpPr>
          <p:cNvPr id="33" name="Espace réservé du texte 6">
            <a:extLst>
              <a:ext uri="{FF2B5EF4-FFF2-40B4-BE49-F238E27FC236}">
                <a16:creationId xmlns:a16="http://schemas.microsoft.com/office/drawing/2014/main" id="{8457293F-CFEF-422A-BE29-29C50A6077F2}"/>
              </a:ext>
            </a:extLst>
          </p:cNvPr>
          <p:cNvSpPr>
            <a:spLocks noGrp="1"/>
          </p:cNvSpPr>
          <p:nvPr>
            <p:ph type="body" sz="quarter" idx="20" hasCustomPrompt="1"/>
          </p:nvPr>
        </p:nvSpPr>
        <p:spPr>
          <a:xfrm>
            <a:off x="3224825" y="454113"/>
            <a:ext cx="837000" cy="24250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a:t>
            </a:r>
            <a:r>
              <a:rPr lang="fr-FR" err="1"/>
              <a:t>Retail</a:t>
            </a:r>
            <a:endParaRPr lang="fr-FR"/>
          </a:p>
        </p:txBody>
      </p:sp>
      <p:sp>
        <p:nvSpPr>
          <p:cNvPr id="34" name="Espace réservé du texte 6">
            <a:extLst>
              <a:ext uri="{FF2B5EF4-FFF2-40B4-BE49-F238E27FC236}">
                <a16:creationId xmlns:a16="http://schemas.microsoft.com/office/drawing/2014/main" id="{947B77B5-35D5-4960-8E83-617D182A41EA}"/>
              </a:ext>
            </a:extLst>
          </p:cNvPr>
          <p:cNvSpPr>
            <a:spLocks noGrp="1"/>
          </p:cNvSpPr>
          <p:nvPr>
            <p:ph type="body" sz="quarter" idx="21" hasCustomPrompt="1"/>
          </p:nvPr>
        </p:nvSpPr>
        <p:spPr>
          <a:xfrm>
            <a:off x="4476072" y="454113"/>
            <a:ext cx="1340282" cy="121252"/>
          </a:xfrm>
        </p:spPr>
        <p:txBody>
          <a:bodyPr wrap="square">
            <a:spAutoFit/>
          </a:bodyPr>
          <a:lstStyle>
            <a:lvl1pPr marL="0" indent="0" algn="ctr">
              <a:spcBef>
                <a:spcPts val="0"/>
              </a:spcBef>
              <a:spcAft>
                <a:spcPts val="0"/>
              </a:spcAft>
              <a:buFont typeface="Arial" panose="020B0604020202020204" pitchFamily="34" charset="0"/>
              <a:buNone/>
              <a:defRPr lang="fr-FR" sz="788" kern="1200" cap="all" baseline="0" dirty="0" smtClean="0">
                <a:solidFill>
                  <a:schemeClr val="bg2"/>
                </a:solidFill>
                <a:latin typeface="+mj-lt"/>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Secteur Institutionnel</a:t>
            </a:r>
          </a:p>
        </p:txBody>
      </p:sp>
      <p:sp>
        <p:nvSpPr>
          <p:cNvPr id="38" name="Espace réservé pour une image  37">
            <a:extLst>
              <a:ext uri="{FF2B5EF4-FFF2-40B4-BE49-F238E27FC236}">
                <a16:creationId xmlns:a16="http://schemas.microsoft.com/office/drawing/2014/main" id="{990B358B-0FAF-428C-A8B3-808A0C2B0F6B}"/>
              </a:ext>
            </a:extLst>
          </p:cNvPr>
          <p:cNvSpPr>
            <a:spLocks noGrp="1" noChangeAspect="1"/>
          </p:cNvSpPr>
          <p:nvPr>
            <p:ph type="pic" sz="quarter" idx="24" hasCustomPrompt="1"/>
          </p:nvPr>
        </p:nvSpPr>
        <p:spPr>
          <a:xfrm>
            <a:off x="4443968" y="4933308"/>
            <a:ext cx="1221642" cy="1628854"/>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39" name="Espace réservé pour une image  38">
            <a:extLst>
              <a:ext uri="{FF2B5EF4-FFF2-40B4-BE49-F238E27FC236}">
                <a16:creationId xmlns:a16="http://schemas.microsoft.com/office/drawing/2014/main" id="{2B13864A-2B47-4229-8345-73C10B4F0FD0}"/>
              </a:ext>
            </a:extLst>
          </p:cNvPr>
          <p:cNvSpPr>
            <a:spLocks noGrp="1" noChangeAspect="1"/>
          </p:cNvSpPr>
          <p:nvPr>
            <p:ph type="pic" sz="quarter" idx="25" hasCustomPrompt="1"/>
          </p:nvPr>
        </p:nvSpPr>
        <p:spPr>
          <a:xfrm>
            <a:off x="5621965" y="3420896"/>
            <a:ext cx="1722602" cy="2296800"/>
          </a:xfrm>
          <a:custGeom>
            <a:avLst/>
            <a:gdLst>
              <a:gd name="connsiteX0" fmla="*/ 814428 w 1628856"/>
              <a:gd name="connsiteY0" fmla="*/ 0 h 1628854"/>
              <a:gd name="connsiteX1" fmla="*/ 1628856 w 1628856"/>
              <a:gd name="connsiteY1" fmla="*/ 814427 h 1628854"/>
              <a:gd name="connsiteX2" fmla="*/ 814428 w 1628856"/>
              <a:gd name="connsiteY2" fmla="*/ 1628854 h 1628854"/>
              <a:gd name="connsiteX3" fmla="*/ 0 w 1628856"/>
              <a:gd name="connsiteY3" fmla="*/ 814427 h 1628854"/>
              <a:gd name="connsiteX4" fmla="*/ 814428 w 1628856"/>
              <a:gd name="connsiteY4" fmla="*/ 0 h 16288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8856" h="1628854">
                <a:moveTo>
                  <a:pt x="814428" y="0"/>
                </a:moveTo>
                <a:cubicBezTo>
                  <a:pt x="1264224" y="0"/>
                  <a:pt x="1628856" y="364632"/>
                  <a:pt x="1628856" y="814427"/>
                </a:cubicBezTo>
                <a:cubicBezTo>
                  <a:pt x="1628856" y="1264223"/>
                  <a:pt x="1264224" y="1628854"/>
                  <a:pt x="814428" y="1628854"/>
                </a:cubicBezTo>
                <a:cubicBezTo>
                  <a:pt x="364632" y="1628854"/>
                  <a:pt x="0" y="1264223"/>
                  <a:pt x="0" y="814427"/>
                </a:cubicBezTo>
                <a:cubicBezTo>
                  <a:pt x="0" y="364632"/>
                  <a:pt x="364632" y="0"/>
                  <a:pt x="814428" y="0"/>
                </a:cubicBezTo>
                <a:close/>
              </a:path>
            </a:pathLst>
          </a:custGeom>
          <a:noFill/>
        </p:spPr>
        <p:txBody>
          <a:bodyPr wrap="square" anchor="ctr">
            <a:noAutofit/>
          </a:bodyPr>
          <a:lstStyle>
            <a:lvl1pPr algn="ctr">
              <a:defRPr sz="900">
                <a:solidFill>
                  <a:schemeClr val="tx1"/>
                </a:solidFill>
                <a:latin typeface="+mj-lt"/>
              </a:defRPr>
            </a:lvl1pPr>
          </a:lstStyle>
          <a:p>
            <a:r>
              <a:rPr lang="fr-FR"/>
              <a:t>Image</a:t>
            </a:r>
          </a:p>
        </p:txBody>
      </p:sp>
      <p:sp>
        <p:nvSpPr>
          <p:cNvPr id="18" name="Espace réservé du pied de page 4">
            <a:extLst>
              <a:ext uri="{FF2B5EF4-FFF2-40B4-BE49-F238E27FC236}">
                <a16:creationId xmlns:a16="http://schemas.microsoft.com/office/drawing/2014/main" id="{6268A6CD-0212-4E2B-9495-B493F84CD4B3}"/>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12967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uverture_Light">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2" name="Forme libre : forme 11">
            <a:extLst>
              <a:ext uri="{FF2B5EF4-FFF2-40B4-BE49-F238E27FC236}">
                <a16:creationId xmlns:a16="http://schemas.microsoft.com/office/drawing/2014/main" id="{3B15B420-551E-4DD0-9025-6161A3C00B7F}"/>
              </a:ext>
            </a:extLst>
          </p:cNvPr>
          <p:cNvSpPr/>
          <p:nvPr userDrawn="1"/>
        </p:nvSpPr>
        <p:spPr>
          <a:xfrm>
            <a:off x="359569" y="476252"/>
            <a:ext cx="8424863" cy="5905501"/>
          </a:xfrm>
          <a:custGeom>
            <a:avLst/>
            <a:gdLst>
              <a:gd name="connsiteX0" fmla="*/ 10744749 w 11233151"/>
              <a:gd name="connsiteY0" fmla="*/ 0 h 5905501"/>
              <a:gd name="connsiteX1" fmla="*/ 11233151 w 11233151"/>
              <a:gd name="connsiteY1" fmla="*/ 0 h 5905501"/>
              <a:gd name="connsiteX2" fmla="*/ 11233151 w 11233151"/>
              <a:gd name="connsiteY2" fmla="*/ 5905500 h 5905501"/>
              <a:gd name="connsiteX3" fmla="*/ 0 w 11233151"/>
              <a:gd name="connsiteY3" fmla="*/ 5905501 h 5905501"/>
              <a:gd name="connsiteX4" fmla="*/ 0 w 11233151"/>
              <a:gd name="connsiteY4" fmla="*/ 4857158 h 5905501"/>
              <a:gd name="connsiteX5" fmla="*/ 13610 w 11233151"/>
              <a:gd name="connsiteY5" fmla="*/ 4865713 h 5905501"/>
              <a:gd name="connsiteX6" fmla="*/ 5827755 w 11233151"/>
              <a:gd name="connsiteY6" fmla="*/ 4144874 h 5905501"/>
              <a:gd name="connsiteX7" fmla="*/ 9114412 w 11233151"/>
              <a:gd name="connsiteY7" fmla="*/ 860945 h 5905501"/>
              <a:gd name="connsiteX8" fmla="*/ 10537875 w 11233151"/>
              <a:gd name="connsiteY8" fmla="*/ 45714 h 590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151" h="5905501">
                <a:moveTo>
                  <a:pt x="10744749" y="0"/>
                </a:moveTo>
                <a:lnTo>
                  <a:pt x="11233151" y="0"/>
                </a:lnTo>
                <a:lnTo>
                  <a:pt x="11233151" y="5905500"/>
                </a:lnTo>
                <a:lnTo>
                  <a:pt x="0" y="5905501"/>
                </a:lnTo>
                <a:lnTo>
                  <a:pt x="0" y="4857158"/>
                </a:lnTo>
                <a:lnTo>
                  <a:pt x="13610" y="4865713"/>
                </a:lnTo>
                <a:cubicBezTo>
                  <a:pt x="1852911" y="5959193"/>
                  <a:pt x="4283422" y="5746791"/>
                  <a:pt x="5827755" y="4144874"/>
                </a:cubicBezTo>
                <a:lnTo>
                  <a:pt x="9114412" y="860945"/>
                </a:lnTo>
                <a:cubicBezTo>
                  <a:pt x="9523362" y="452906"/>
                  <a:pt x="10016641" y="181163"/>
                  <a:pt x="10537875" y="45714"/>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4" name="Espace réservé de la date 3">
            <a:extLst>
              <a:ext uri="{FF2B5EF4-FFF2-40B4-BE49-F238E27FC236}">
                <a16:creationId xmlns:a16="http://schemas.microsoft.com/office/drawing/2014/main" id="{1A409278-D859-4939-A1DD-3E684F084D9D}"/>
              </a:ext>
            </a:extLst>
          </p:cNvPr>
          <p:cNvSpPr>
            <a:spLocks noGrp="1"/>
          </p:cNvSpPr>
          <p:nvPr>
            <p:ph type="dt" sz="half" idx="10"/>
          </p:nvPr>
        </p:nvSpPr>
        <p:spPr>
          <a:xfrm>
            <a:off x="618698" y="6027278"/>
            <a:ext cx="621000" cy="169200"/>
          </a:xfrm>
        </p:spPr>
        <p:txBody>
          <a:bodyPr/>
          <a:lstStyle>
            <a:lvl1pPr>
              <a:defRPr>
                <a:solidFill>
                  <a:schemeClr val="tx2"/>
                </a:solidFill>
              </a:defRPr>
            </a:lvl1pPr>
          </a:lstStyle>
          <a:p>
            <a:fld id="{2FB421EB-8718-4A3F-AE04-5C178F5E1D76}" type="datetime3">
              <a:rPr lang="fr-FR" smtClean="0"/>
              <a:t>15.02.24</a:t>
            </a:fld>
            <a:endParaRPr lang="fr-F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618697" y="1573619"/>
            <a:ext cx="4987319" cy="3710762"/>
          </a:xfrm>
        </p:spPr>
        <p:txBody>
          <a:bodyPr anchor="ctr">
            <a:noAutofit/>
          </a:bodyPr>
          <a:lstStyle>
            <a:lvl1pPr>
              <a:lnSpc>
                <a:spcPct val="85000"/>
              </a:lnSpc>
              <a:spcBef>
                <a:spcPts val="0"/>
              </a:spcBef>
              <a:spcAft>
                <a:spcPts val="0"/>
              </a:spcAft>
              <a:defRPr sz="2700" cap="all" baseline="0">
                <a:solidFill>
                  <a:schemeClr val="tx1"/>
                </a:solidFill>
                <a:latin typeface="+mj-lt"/>
              </a:defRPr>
            </a:lvl1pPr>
            <a:lvl2pPr>
              <a:lnSpc>
                <a:spcPct val="85000"/>
              </a:lnSpc>
              <a:spcBef>
                <a:spcPts val="0"/>
              </a:spcBef>
              <a:spcAft>
                <a:spcPts val="0"/>
              </a:spcAft>
              <a:defRPr sz="27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POUR</a:t>
            </a:r>
          </a:p>
          <a:p>
            <a:pPr lvl="1"/>
            <a:r>
              <a:rPr lang="fr-FR"/>
              <a:t>Deuxième niveau</a:t>
            </a:r>
          </a:p>
        </p:txBody>
      </p:sp>
      <p:sp>
        <p:nvSpPr>
          <p:cNvPr id="17" name="Espace réservé du pied de page 4">
            <a:extLst>
              <a:ext uri="{FF2B5EF4-FFF2-40B4-BE49-F238E27FC236}">
                <a16:creationId xmlns:a16="http://schemas.microsoft.com/office/drawing/2014/main" id="{9332C161-A70C-4D43-A61D-667DB4215C78}"/>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
        <p:nvSpPr>
          <p:cNvPr id="13" name="Espace réservé du texte 22">
            <a:extLst>
              <a:ext uri="{FF2B5EF4-FFF2-40B4-BE49-F238E27FC236}">
                <a16:creationId xmlns:a16="http://schemas.microsoft.com/office/drawing/2014/main" id="{BF4221F5-2520-4A17-9223-53565E58C50D}"/>
              </a:ext>
            </a:extLst>
          </p:cNvPr>
          <p:cNvSpPr>
            <a:spLocks noGrp="1"/>
          </p:cNvSpPr>
          <p:nvPr>
            <p:ph type="body" sz="quarter" idx="16" hasCustomPrompt="1"/>
          </p:nvPr>
        </p:nvSpPr>
        <p:spPr>
          <a:xfrm>
            <a:off x="6955578" y="5758704"/>
            <a:ext cx="1620002" cy="353174"/>
          </a:xfrm>
        </p:spPr>
        <p:txBody>
          <a:bodyPr anchor="b">
            <a:spAutoFit/>
          </a:bodyPr>
          <a:lstStyle>
            <a:lvl1pPr algn="r">
              <a:lnSpc>
                <a:spcPct val="85000"/>
              </a:lnSpc>
              <a:spcBef>
                <a:spcPts val="0"/>
              </a:spcBef>
              <a:spcAft>
                <a:spcPts val="0"/>
              </a:spcAft>
              <a:defRPr sz="1350" cap="all" baseline="0">
                <a:solidFill>
                  <a:schemeClr val="tx1"/>
                </a:solidFill>
                <a:latin typeface="+mj-lt"/>
              </a:defRPr>
            </a:lvl1pPr>
            <a:lvl2pPr algn="r">
              <a:lnSpc>
                <a:spcPct val="85000"/>
              </a:lnSpc>
              <a:spcBef>
                <a:spcPts val="0"/>
              </a:spcBef>
              <a:spcAft>
                <a:spcPts val="0"/>
              </a:spcAft>
              <a:defRPr sz="135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changeons</a:t>
            </a:r>
          </a:p>
          <a:p>
            <a:pPr lvl="1"/>
            <a:r>
              <a:rPr lang="fr-FR"/>
              <a:t>Deuxième niveau</a:t>
            </a:r>
          </a:p>
        </p:txBody>
      </p:sp>
      <p:grpSp>
        <p:nvGrpSpPr>
          <p:cNvPr id="14" name="Groupe 13">
            <a:extLst>
              <a:ext uri="{FF2B5EF4-FFF2-40B4-BE49-F238E27FC236}">
                <a16:creationId xmlns:a16="http://schemas.microsoft.com/office/drawing/2014/main" id="{24EC29A6-648E-45BB-ADE3-169953969599}"/>
              </a:ext>
            </a:extLst>
          </p:cNvPr>
          <p:cNvGrpSpPr>
            <a:grpSpLocks noChangeAspect="1"/>
          </p:cNvGrpSpPr>
          <p:nvPr userDrawn="1"/>
        </p:nvGrpSpPr>
        <p:grpSpPr>
          <a:xfrm>
            <a:off x="618698" y="756556"/>
            <a:ext cx="1404227" cy="372774"/>
            <a:chOff x="3328027" y="4052889"/>
            <a:chExt cx="3733618" cy="743362"/>
          </a:xfrm>
          <a:solidFill>
            <a:schemeClr val="tx1"/>
          </a:solidFill>
        </p:grpSpPr>
        <p:sp>
          <p:nvSpPr>
            <p:cNvPr id="15" name="Forme libre : forme 14">
              <a:extLst>
                <a:ext uri="{FF2B5EF4-FFF2-40B4-BE49-F238E27FC236}">
                  <a16:creationId xmlns:a16="http://schemas.microsoft.com/office/drawing/2014/main" id="{CE6E918B-EDED-48F6-A3E7-C9F080D135E5}"/>
                </a:ext>
              </a:extLst>
            </p:cNvPr>
            <p:cNvSpPr>
              <a:spLocks noChangeAspect="1"/>
            </p:cNvSpPr>
            <p:nvPr/>
          </p:nvSpPr>
          <p:spPr>
            <a:xfrm>
              <a:off x="3328027" y="4052889"/>
              <a:ext cx="744260" cy="743362"/>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18" name="Forme libre : forme 17">
              <a:extLst>
                <a:ext uri="{FF2B5EF4-FFF2-40B4-BE49-F238E27FC236}">
                  <a16:creationId xmlns:a16="http://schemas.microsoft.com/office/drawing/2014/main" id="{BFC5063A-335B-4C3E-B9B2-0910A005A822}"/>
                </a:ext>
              </a:extLst>
            </p:cNvPr>
            <p:cNvSpPr>
              <a:spLocks noChangeAspect="1"/>
            </p:cNvSpPr>
            <p:nvPr/>
          </p:nvSpPr>
          <p:spPr>
            <a:xfrm>
              <a:off x="4302791" y="4230794"/>
              <a:ext cx="2758854" cy="423117"/>
            </a:xfrm>
            <a:custGeom>
              <a:avLst/>
              <a:gdLst>
                <a:gd name="connsiteX0" fmla="*/ 4293869 w 5192076"/>
                <a:gd name="connsiteY0" fmla="*/ 342900 h 796291"/>
                <a:gd name="connsiteX1" fmla="*/ 4150042 w 5192076"/>
                <a:gd name="connsiteY1" fmla="*/ 453390 h 796291"/>
                <a:gd name="connsiteX2" fmla="*/ 4429124 w 5192076"/>
                <a:gd name="connsiteY2" fmla="*/ 453390 h 796291"/>
                <a:gd name="connsiteX3" fmla="*/ 4293869 w 5192076"/>
                <a:gd name="connsiteY3" fmla="*/ 342900 h 796291"/>
                <a:gd name="connsiteX4" fmla="*/ 2188844 w 5192076"/>
                <a:gd name="connsiteY4" fmla="*/ 342900 h 796291"/>
                <a:gd name="connsiteX5" fmla="*/ 2045017 w 5192076"/>
                <a:gd name="connsiteY5" fmla="*/ 453390 h 796291"/>
                <a:gd name="connsiteX6" fmla="*/ 2324099 w 5192076"/>
                <a:gd name="connsiteY6" fmla="*/ 453390 h 796291"/>
                <a:gd name="connsiteX7" fmla="*/ 2188844 w 5192076"/>
                <a:gd name="connsiteY7" fmla="*/ 342900 h 796291"/>
                <a:gd name="connsiteX8" fmla="*/ 1557337 w 5192076"/>
                <a:gd name="connsiteY8" fmla="*/ 342900 h 796291"/>
                <a:gd name="connsiteX9" fmla="*/ 1413509 w 5192076"/>
                <a:gd name="connsiteY9" fmla="*/ 453390 h 796291"/>
                <a:gd name="connsiteX10" fmla="*/ 1692592 w 5192076"/>
                <a:gd name="connsiteY10" fmla="*/ 453390 h 796291"/>
                <a:gd name="connsiteX11" fmla="*/ 1557337 w 5192076"/>
                <a:gd name="connsiteY11" fmla="*/ 342900 h 796291"/>
                <a:gd name="connsiteX12" fmla="*/ 1168717 w 5192076"/>
                <a:gd name="connsiteY12" fmla="*/ 231457 h 796291"/>
                <a:gd name="connsiteX13" fmla="*/ 1235392 w 5192076"/>
                <a:gd name="connsiteY13" fmla="*/ 231457 h 796291"/>
                <a:gd name="connsiteX14" fmla="*/ 1235392 w 5192076"/>
                <a:gd name="connsiteY14" fmla="*/ 275272 h 796291"/>
                <a:gd name="connsiteX15" fmla="*/ 1140142 w 5192076"/>
                <a:gd name="connsiteY15" fmla="*/ 382905 h 796291"/>
                <a:gd name="connsiteX16" fmla="*/ 1137285 w 5192076"/>
                <a:gd name="connsiteY16" fmla="*/ 382905 h 796291"/>
                <a:gd name="connsiteX17" fmla="*/ 1050607 w 5192076"/>
                <a:gd name="connsiteY17" fmla="*/ 477202 h 796291"/>
                <a:gd name="connsiteX18" fmla="*/ 1050607 w 5192076"/>
                <a:gd name="connsiteY18" fmla="*/ 783907 h 796291"/>
                <a:gd name="connsiteX19" fmla="*/ 911542 w 5192076"/>
                <a:gd name="connsiteY19" fmla="*/ 643890 h 796291"/>
                <a:gd name="connsiteX20" fmla="*/ 911542 w 5192076"/>
                <a:gd name="connsiteY20" fmla="*/ 232410 h 796291"/>
                <a:gd name="connsiteX21" fmla="*/ 1050607 w 5192076"/>
                <a:gd name="connsiteY21" fmla="*/ 232410 h 796291"/>
                <a:gd name="connsiteX22" fmla="*/ 1050607 w 5192076"/>
                <a:gd name="connsiteY22" fmla="*/ 342899 h 796291"/>
                <a:gd name="connsiteX23" fmla="*/ 1168717 w 5192076"/>
                <a:gd name="connsiteY23" fmla="*/ 231457 h 796291"/>
                <a:gd name="connsiteX24" fmla="*/ 5098732 w 5192076"/>
                <a:gd name="connsiteY24" fmla="*/ 217170 h 796291"/>
                <a:gd name="connsiteX25" fmla="*/ 5175884 w 5192076"/>
                <a:gd name="connsiteY25" fmla="*/ 242887 h 796291"/>
                <a:gd name="connsiteX26" fmla="*/ 4992051 w 5192076"/>
                <a:gd name="connsiteY26" fmla="*/ 499110 h 796291"/>
                <a:gd name="connsiteX27" fmla="*/ 5192076 w 5192076"/>
                <a:gd name="connsiteY27" fmla="*/ 779145 h 796291"/>
                <a:gd name="connsiteX28" fmla="*/ 5029199 w 5192076"/>
                <a:gd name="connsiteY28" fmla="*/ 779145 h 796291"/>
                <a:gd name="connsiteX29" fmla="*/ 4911089 w 5192076"/>
                <a:gd name="connsiteY29" fmla="*/ 612458 h 796291"/>
                <a:gd name="connsiteX30" fmla="*/ 4818697 w 5192076"/>
                <a:gd name="connsiteY30" fmla="*/ 741997 h 796291"/>
                <a:gd name="connsiteX31" fmla="*/ 4714874 w 5192076"/>
                <a:gd name="connsiteY31" fmla="*/ 794385 h 796291"/>
                <a:gd name="connsiteX32" fmla="*/ 4636769 w 5192076"/>
                <a:gd name="connsiteY32" fmla="*/ 767715 h 796291"/>
                <a:gd name="connsiteX33" fmla="*/ 4829174 w 5192076"/>
                <a:gd name="connsiteY33" fmla="*/ 500062 h 796291"/>
                <a:gd name="connsiteX34" fmla="*/ 4637722 w 5192076"/>
                <a:gd name="connsiteY34" fmla="*/ 231458 h 796291"/>
                <a:gd name="connsiteX35" fmla="*/ 4800599 w 5192076"/>
                <a:gd name="connsiteY35" fmla="*/ 231458 h 796291"/>
                <a:gd name="connsiteX36" fmla="*/ 4911089 w 5192076"/>
                <a:gd name="connsiteY36" fmla="*/ 386715 h 796291"/>
                <a:gd name="connsiteX37" fmla="*/ 4994909 w 5192076"/>
                <a:gd name="connsiteY37" fmla="*/ 269558 h 796291"/>
                <a:gd name="connsiteX38" fmla="*/ 5098732 w 5192076"/>
                <a:gd name="connsiteY38" fmla="*/ 217170 h 796291"/>
                <a:gd name="connsiteX39" fmla="*/ 4292917 w 5192076"/>
                <a:gd name="connsiteY39" fmla="*/ 217170 h 796291"/>
                <a:gd name="connsiteX40" fmla="*/ 4570094 w 5192076"/>
                <a:gd name="connsiteY40" fmla="*/ 505778 h 796291"/>
                <a:gd name="connsiteX41" fmla="*/ 4564379 w 5192076"/>
                <a:gd name="connsiteY41" fmla="*/ 562928 h 796291"/>
                <a:gd name="connsiteX42" fmla="*/ 4151947 w 5192076"/>
                <a:gd name="connsiteY42" fmla="*/ 562928 h 796291"/>
                <a:gd name="connsiteX43" fmla="*/ 4306252 w 5192076"/>
                <a:gd name="connsiteY43" fmla="*/ 665797 h 796291"/>
                <a:gd name="connsiteX44" fmla="*/ 4374831 w 5192076"/>
                <a:gd name="connsiteY44" fmla="*/ 652462 h 796291"/>
                <a:gd name="connsiteX45" fmla="*/ 4438649 w 5192076"/>
                <a:gd name="connsiteY45" fmla="*/ 639128 h 796291"/>
                <a:gd name="connsiteX46" fmla="*/ 4542472 w 5192076"/>
                <a:gd name="connsiteY46" fmla="*/ 677228 h 796291"/>
                <a:gd name="connsiteX47" fmla="*/ 4304347 w 5192076"/>
                <a:gd name="connsiteY47" fmla="*/ 794385 h 796291"/>
                <a:gd name="connsiteX48" fmla="*/ 4004309 w 5192076"/>
                <a:gd name="connsiteY48" fmla="*/ 505778 h 796291"/>
                <a:gd name="connsiteX49" fmla="*/ 4292917 w 5192076"/>
                <a:gd name="connsiteY49" fmla="*/ 217170 h 796291"/>
                <a:gd name="connsiteX50" fmla="*/ 2867977 w 5192076"/>
                <a:gd name="connsiteY50" fmla="*/ 217170 h 796291"/>
                <a:gd name="connsiteX51" fmla="*/ 3074670 w 5192076"/>
                <a:gd name="connsiteY51" fmla="*/ 442913 h 796291"/>
                <a:gd name="connsiteX52" fmla="*/ 3074670 w 5192076"/>
                <a:gd name="connsiteY52" fmla="*/ 779145 h 796291"/>
                <a:gd name="connsiteX53" fmla="*/ 2933700 w 5192076"/>
                <a:gd name="connsiteY53" fmla="*/ 638175 h 796291"/>
                <a:gd name="connsiteX54" fmla="*/ 2933700 w 5192076"/>
                <a:gd name="connsiteY54" fmla="*/ 461010 h 796291"/>
                <a:gd name="connsiteX55" fmla="*/ 2825115 w 5192076"/>
                <a:gd name="connsiteY55" fmla="*/ 348615 h 796291"/>
                <a:gd name="connsiteX56" fmla="*/ 2705100 w 5192076"/>
                <a:gd name="connsiteY56" fmla="*/ 483870 h 796291"/>
                <a:gd name="connsiteX57" fmla="*/ 2705100 w 5192076"/>
                <a:gd name="connsiteY57" fmla="*/ 779145 h 796291"/>
                <a:gd name="connsiteX58" fmla="*/ 2564130 w 5192076"/>
                <a:gd name="connsiteY58" fmla="*/ 638175 h 796291"/>
                <a:gd name="connsiteX59" fmla="*/ 2564130 w 5192076"/>
                <a:gd name="connsiteY59" fmla="*/ 232410 h 796291"/>
                <a:gd name="connsiteX60" fmla="*/ 2705100 w 5192076"/>
                <a:gd name="connsiteY60" fmla="*/ 232410 h 796291"/>
                <a:gd name="connsiteX61" fmla="*/ 2705100 w 5192076"/>
                <a:gd name="connsiteY61" fmla="*/ 293370 h 796291"/>
                <a:gd name="connsiteX62" fmla="*/ 2867977 w 5192076"/>
                <a:gd name="connsiteY62" fmla="*/ 217170 h 796291"/>
                <a:gd name="connsiteX63" fmla="*/ 2187892 w 5192076"/>
                <a:gd name="connsiteY63" fmla="*/ 217170 h 796291"/>
                <a:gd name="connsiteX64" fmla="*/ 2465069 w 5192076"/>
                <a:gd name="connsiteY64" fmla="*/ 505778 h 796291"/>
                <a:gd name="connsiteX65" fmla="*/ 2459354 w 5192076"/>
                <a:gd name="connsiteY65" fmla="*/ 562928 h 796291"/>
                <a:gd name="connsiteX66" fmla="*/ 2046922 w 5192076"/>
                <a:gd name="connsiteY66" fmla="*/ 562928 h 796291"/>
                <a:gd name="connsiteX67" fmla="*/ 2201227 w 5192076"/>
                <a:gd name="connsiteY67" fmla="*/ 665797 h 796291"/>
                <a:gd name="connsiteX68" fmla="*/ 2269807 w 5192076"/>
                <a:gd name="connsiteY68" fmla="*/ 652462 h 796291"/>
                <a:gd name="connsiteX69" fmla="*/ 2333624 w 5192076"/>
                <a:gd name="connsiteY69" fmla="*/ 639128 h 796291"/>
                <a:gd name="connsiteX70" fmla="*/ 2437447 w 5192076"/>
                <a:gd name="connsiteY70" fmla="*/ 677228 h 796291"/>
                <a:gd name="connsiteX71" fmla="*/ 2199322 w 5192076"/>
                <a:gd name="connsiteY71" fmla="*/ 794385 h 796291"/>
                <a:gd name="connsiteX72" fmla="*/ 1899284 w 5192076"/>
                <a:gd name="connsiteY72" fmla="*/ 505778 h 796291"/>
                <a:gd name="connsiteX73" fmla="*/ 2187892 w 5192076"/>
                <a:gd name="connsiteY73" fmla="*/ 217170 h 796291"/>
                <a:gd name="connsiteX74" fmla="*/ 1556384 w 5192076"/>
                <a:gd name="connsiteY74" fmla="*/ 217170 h 796291"/>
                <a:gd name="connsiteX75" fmla="*/ 1833562 w 5192076"/>
                <a:gd name="connsiteY75" fmla="*/ 505778 h 796291"/>
                <a:gd name="connsiteX76" fmla="*/ 1827847 w 5192076"/>
                <a:gd name="connsiteY76" fmla="*/ 562928 h 796291"/>
                <a:gd name="connsiteX77" fmla="*/ 1415415 w 5192076"/>
                <a:gd name="connsiteY77" fmla="*/ 562928 h 796291"/>
                <a:gd name="connsiteX78" fmla="*/ 1569719 w 5192076"/>
                <a:gd name="connsiteY78" fmla="*/ 665797 h 796291"/>
                <a:gd name="connsiteX79" fmla="*/ 1638299 w 5192076"/>
                <a:gd name="connsiteY79" fmla="*/ 652462 h 796291"/>
                <a:gd name="connsiteX80" fmla="*/ 1702117 w 5192076"/>
                <a:gd name="connsiteY80" fmla="*/ 639128 h 796291"/>
                <a:gd name="connsiteX81" fmla="*/ 1805940 w 5192076"/>
                <a:gd name="connsiteY81" fmla="*/ 677228 h 796291"/>
                <a:gd name="connsiteX82" fmla="*/ 1567815 w 5192076"/>
                <a:gd name="connsiteY82" fmla="*/ 794385 h 796291"/>
                <a:gd name="connsiteX83" fmla="*/ 1267777 w 5192076"/>
                <a:gd name="connsiteY83" fmla="*/ 505778 h 796291"/>
                <a:gd name="connsiteX84" fmla="*/ 1556384 w 5192076"/>
                <a:gd name="connsiteY84" fmla="*/ 217170 h 796291"/>
                <a:gd name="connsiteX85" fmla="*/ 3763327 w 5192076"/>
                <a:gd name="connsiteY85" fmla="*/ 1905 h 796291"/>
                <a:gd name="connsiteX86" fmla="*/ 3904297 w 5192076"/>
                <a:gd name="connsiteY86" fmla="*/ 142875 h 796291"/>
                <a:gd name="connsiteX87" fmla="*/ 3904297 w 5192076"/>
                <a:gd name="connsiteY87" fmla="*/ 779145 h 796291"/>
                <a:gd name="connsiteX88" fmla="*/ 3763327 w 5192076"/>
                <a:gd name="connsiteY88" fmla="*/ 638175 h 796291"/>
                <a:gd name="connsiteX89" fmla="*/ 397193 w 5192076"/>
                <a:gd name="connsiteY89" fmla="*/ 953 h 796291"/>
                <a:gd name="connsiteX90" fmla="*/ 703898 w 5192076"/>
                <a:gd name="connsiteY90" fmla="*/ 953 h 796291"/>
                <a:gd name="connsiteX91" fmla="*/ 544830 w 5192076"/>
                <a:gd name="connsiteY91" fmla="*/ 160020 h 796291"/>
                <a:gd name="connsiteX92" fmla="*/ 397193 w 5192076"/>
                <a:gd name="connsiteY92" fmla="*/ 160020 h 796291"/>
                <a:gd name="connsiteX93" fmla="*/ 158115 w 5192076"/>
                <a:gd name="connsiteY93" fmla="*/ 399098 h 796291"/>
                <a:gd name="connsiteX94" fmla="*/ 397193 w 5192076"/>
                <a:gd name="connsiteY94" fmla="*/ 638175 h 796291"/>
                <a:gd name="connsiteX95" fmla="*/ 622935 w 5192076"/>
                <a:gd name="connsiteY95" fmla="*/ 478156 h 796291"/>
                <a:gd name="connsiteX96" fmla="*/ 318135 w 5192076"/>
                <a:gd name="connsiteY96" fmla="*/ 478156 h 796291"/>
                <a:gd name="connsiteX97" fmla="*/ 478155 w 5192076"/>
                <a:gd name="connsiteY97" fmla="*/ 318136 h 796291"/>
                <a:gd name="connsiteX98" fmla="*/ 787718 w 5192076"/>
                <a:gd name="connsiteY98" fmla="*/ 318136 h 796291"/>
                <a:gd name="connsiteX99" fmla="*/ 796290 w 5192076"/>
                <a:gd name="connsiteY99" fmla="*/ 399098 h 796291"/>
                <a:gd name="connsiteX100" fmla="*/ 399098 w 5192076"/>
                <a:gd name="connsiteY100" fmla="*/ 796291 h 796291"/>
                <a:gd name="connsiteX101" fmla="*/ 0 w 5192076"/>
                <a:gd name="connsiteY101" fmla="*/ 398145 h 796291"/>
                <a:gd name="connsiteX102" fmla="*/ 397193 w 5192076"/>
                <a:gd name="connsiteY102" fmla="*/ 953 h 796291"/>
                <a:gd name="connsiteX103" fmla="*/ 3202305 w 5192076"/>
                <a:gd name="connsiteY103" fmla="*/ 0 h 796291"/>
                <a:gd name="connsiteX104" fmla="*/ 3659505 w 5192076"/>
                <a:gd name="connsiteY104" fmla="*/ 0 h 796291"/>
                <a:gd name="connsiteX105" fmla="*/ 3514724 w 5192076"/>
                <a:gd name="connsiteY105" fmla="*/ 144780 h 796291"/>
                <a:gd name="connsiteX106" fmla="*/ 3352799 w 5192076"/>
                <a:gd name="connsiteY106" fmla="*/ 144780 h 796291"/>
                <a:gd name="connsiteX107" fmla="*/ 3352799 w 5192076"/>
                <a:gd name="connsiteY107" fmla="*/ 326708 h 796291"/>
                <a:gd name="connsiteX108" fmla="*/ 3649980 w 5192076"/>
                <a:gd name="connsiteY108" fmla="*/ 326708 h 796291"/>
                <a:gd name="connsiteX109" fmla="*/ 3505199 w 5192076"/>
                <a:gd name="connsiteY109" fmla="*/ 471488 h 796291"/>
                <a:gd name="connsiteX110" fmla="*/ 3351847 w 5192076"/>
                <a:gd name="connsiteY110" fmla="*/ 471488 h 796291"/>
                <a:gd name="connsiteX111" fmla="*/ 3351847 w 5192076"/>
                <a:gd name="connsiteY111" fmla="*/ 778193 h 796291"/>
                <a:gd name="connsiteX112" fmla="*/ 3343274 w 5192076"/>
                <a:gd name="connsiteY112" fmla="*/ 778193 h 796291"/>
                <a:gd name="connsiteX113" fmla="*/ 3201352 w 5192076"/>
                <a:gd name="connsiteY113" fmla="*/ 636270 h 796291"/>
                <a:gd name="connsiteX114" fmla="*/ 3202305 w 5192076"/>
                <a:gd name="connsiteY114" fmla="*/ 636270 h 7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192076" h="796291">
                  <a:moveTo>
                    <a:pt x="4293869" y="342900"/>
                  </a:moveTo>
                  <a:cubicBezTo>
                    <a:pt x="4217669" y="342900"/>
                    <a:pt x="4166234" y="382905"/>
                    <a:pt x="4150042" y="453390"/>
                  </a:cubicBezTo>
                  <a:lnTo>
                    <a:pt x="4429124" y="453390"/>
                  </a:lnTo>
                  <a:cubicBezTo>
                    <a:pt x="4411979" y="374333"/>
                    <a:pt x="4352924" y="342900"/>
                    <a:pt x="4293869" y="342900"/>
                  </a:cubicBezTo>
                  <a:close/>
                  <a:moveTo>
                    <a:pt x="2188844" y="342900"/>
                  </a:moveTo>
                  <a:cubicBezTo>
                    <a:pt x="2112644" y="342900"/>
                    <a:pt x="2061209" y="382905"/>
                    <a:pt x="2045017" y="453390"/>
                  </a:cubicBezTo>
                  <a:lnTo>
                    <a:pt x="2324099" y="453390"/>
                  </a:lnTo>
                  <a:cubicBezTo>
                    <a:pt x="2306954" y="374333"/>
                    <a:pt x="2247899" y="342900"/>
                    <a:pt x="2188844" y="342900"/>
                  </a:cubicBezTo>
                  <a:close/>
                  <a:moveTo>
                    <a:pt x="1557337" y="342900"/>
                  </a:moveTo>
                  <a:cubicBezTo>
                    <a:pt x="1481137" y="342900"/>
                    <a:pt x="1429702" y="382905"/>
                    <a:pt x="1413509" y="453390"/>
                  </a:cubicBezTo>
                  <a:lnTo>
                    <a:pt x="1692592" y="453390"/>
                  </a:lnTo>
                  <a:cubicBezTo>
                    <a:pt x="1675447" y="374333"/>
                    <a:pt x="1616392" y="342900"/>
                    <a:pt x="1557337" y="342900"/>
                  </a:cubicBezTo>
                  <a:close/>
                  <a:moveTo>
                    <a:pt x="1168717" y="231457"/>
                  </a:moveTo>
                  <a:lnTo>
                    <a:pt x="1235392" y="231457"/>
                  </a:lnTo>
                  <a:lnTo>
                    <a:pt x="1235392" y="275272"/>
                  </a:lnTo>
                  <a:cubicBezTo>
                    <a:pt x="1235392" y="330517"/>
                    <a:pt x="1193482" y="376237"/>
                    <a:pt x="1140142" y="382905"/>
                  </a:cubicBezTo>
                  <a:lnTo>
                    <a:pt x="1137285" y="382905"/>
                  </a:lnTo>
                  <a:cubicBezTo>
                    <a:pt x="1088707" y="386715"/>
                    <a:pt x="1050607" y="427672"/>
                    <a:pt x="1050607" y="477202"/>
                  </a:cubicBezTo>
                  <a:lnTo>
                    <a:pt x="1050607" y="783907"/>
                  </a:lnTo>
                  <a:cubicBezTo>
                    <a:pt x="973455" y="783907"/>
                    <a:pt x="911542" y="721042"/>
                    <a:pt x="911542" y="643890"/>
                  </a:cubicBezTo>
                  <a:lnTo>
                    <a:pt x="911542" y="232410"/>
                  </a:lnTo>
                  <a:lnTo>
                    <a:pt x="1050607" y="232410"/>
                  </a:lnTo>
                  <a:lnTo>
                    <a:pt x="1050607" y="342899"/>
                  </a:lnTo>
                  <a:cubicBezTo>
                    <a:pt x="1050607" y="342899"/>
                    <a:pt x="1051560" y="231457"/>
                    <a:pt x="1168717" y="231457"/>
                  </a:cubicBezTo>
                  <a:close/>
                  <a:moveTo>
                    <a:pt x="5098732" y="217170"/>
                  </a:moveTo>
                  <a:cubicBezTo>
                    <a:pt x="5127307" y="217170"/>
                    <a:pt x="5153976" y="226695"/>
                    <a:pt x="5175884" y="242887"/>
                  </a:cubicBezTo>
                  <a:lnTo>
                    <a:pt x="4992051" y="499110"/>
                  </a:lnTo>
                  <a:lnTo>
                    <a:pt x="5192076" y="779145"/>
                  </a:lnTo>
                  <a:lnTo>
                    <a:pt x="5029199" y="779145"/>
                  </a:lnTo>
                  <a:lnTo>
                    <a:pt x="4911089" y="612458"/>
                  </a:lnTo>
                  <a:lnTo>
                    <a:pt x="4818697" y="741997"/>
                  </a:lnTo>
                  <a:cubicBezTo>
                    <a:pt x="4794884" y="773430"/>
                    <a:pt x="4757737" y="794385"/>
                    <a:pt x="4714874" y="794385"/>
                  </a:cubicBezTo>
                  <a:cubicBezTo>
                    <a:pt x="4685347" y="794385"/>
                    <a:pt x="4658677" y="784860"/>
                    <a:pt x="4636769" y="767715"/>
                  </a:cubicBezTo>
                  <a:lnTo>
                    <a:pt x="4829174" y="500062"/>
                  </a:lnTo>
                  <a:lnTo>
                    <a:pt x="4637722" y="231458"/>
                  </a:lnTo>
                  <a:lnTo>
                    <a:pt x="4800599" y="231458"/>
                  </a:lnTo>
                  <a:lnTo>
                    <a:pt x="4911089" y="386715"/>
                  </a:lnTo>
                  <a:lnTo>
                    <a:pt x="4994909" y="269558"/>
                  </a:lnTo>
                  <a:cubicBezTo>
                    <a:pt x="5018722" y="238125"/>
                    <a:pt x="5055869" y="217170"/>
                    <a:pt x="5098732" y="217170"/>
                  </a:cubicBezTo>
                  <a:close/>
                  <a:moveTo>
                    <a:pt x="4292917" y="217170"/>
                  </a:moveTo>
                  <a:cubicBezTo>
                    <a:pt x="4454842" y="217170"/>
                    <a:pt x="4570094" y="344805"/>
                    <a:pt x="4570094" y="505778"/>
                  </a:cubicBezTo>
                  <a:cubicBezTo>
                    <a:pt x="4570094" y="525780"/>
                    <a:pt x="4568189" y="544830"/>
                    <a:pt x="4564379" y="562928"/>
                  </a:cubicBezTo>
                  <a:lnTo>
                    <a:pt x="4151947" y="562928"/>
                  </a:lnTo>
                  <a:cubicBezTo>
                    <a:pt x="4171949" y="635318"/>
                    <a:pt x="4231956" y="665797"/>
                    <a:pt x="4306252" y="665797"/>
                  </a:cubicBezTo>
                  <a:cubicBezTo>
                    <a:pt x="4331969" y="665797"/>
                    <a:pt x="4354829" y="661035"/>
                    <a:pt x="4374831" y="652462"/>
                  </a:cubicBezTo>
                  <a:cubicBezTo>
                    <a:pt x="4394834" y="643890"/>
                    <a:pt x="4415789" y="639128"/>
                    <a:pt x="4438649" y="639128"/>
                  </a:cubicBezTo>
                  <a:cubicBezTo>
                    <a:pt x="4478654" y="639128"/>
                    <a:pt x="4514849" y="653415"/>
                    <a:pt x="4542472" y="677228"/>
                  </a:cubicBezTo>
                  <a:cubicBezTo>
                    <a:pt x="4491037" y="751522"/>
                    <a:pt x="4409122" y="794385"/>
                    <a:pt x="4304347" y="794385"/>
                  </a:cubicBezTo>
                  <a:cubicBezTo>
                    <a:pt x="4120514" y="794385"/>
                    <a:pt x="4004309" y="668655"/>
                    <a:pt x="4004309" y="505778"/>
                  </a:cubicBezTo>
                  <a:cubicBezTo>
                    <a:pt x="4004309" y="342900"/>
                    <a:pt x="4121467" y="217170"/>
                    <a:pt x="4292917" y="217170"/>
                  </a:cubicBezTo>
                  <a:close/>
                  <a:moveTo>
                    <a:pt x="2867977" y="217170"/>
                  </a:moveTo>
                  <a:cubicBezTo>
                    <a:pt x="2984182" y="216218"/>
                    <a:pt x="3074670" y="297180"/>
                    <a:pt x="3074670" y="442913"/>
                  </a:cubicBezTo>
                  <a:lnTo>
                    <a:pt x="3074670" y="779145"/>
                  </a:lnTo>
                  <a:cubicBezTo>
                    <a:pt x="2996565" y="779145"/>
                    <a:pt x="2933700" y="716280"/>
                    <a:pt x="2933700" y="638175"/>
                  </a:cubicBezTo>
                  <a:lnTo>
                    <a:pt x="2933700" y="461010"/>
                  </a:lnTo>
                  <a:cubicBezTo>
                    <a:pt x="2933700" y="386715"/>
                    <a:pt x="2888932" y="348615"/>
                    <a:pt x="2825115" y="348615"/>
                  </a:cubicBezTo>
                  <a:cubicBezTo>
                    <a:pt x="2756535" y="348615"/>
                    <a:pt x="2705100" y="389573"/>
                    <a:pt x="2705100" y="483870"/>
                  </a:cubicBezTo>
                  <a:lnTo>
                    <a:pt x="2705100" y="779145"/>
                  </a:lnTo>
                  <a:cubicBezTo>
                    <a:pt x="2626995" y="779145"/>
                    <a:pt x="2564130" y="716280"/>
                    <a:pt x="2564130" y="638175"/>
                  </a:cubicBezTo>
                  <a:lnTo>
                    <a:pt x="2564130" y="232410"/>
                  </a:lnTo>
                  <a:lnTo>
                    <a:pt x="2705100" y="232410"/>
                  </a:lnTo>
                  <a:lnTo>
                    <a:pt x="2705100" y="293370"/>
                  </a:lnTo>
                  <a:cubicBezTo>
                    <a:pt x="2737485" y="243840"/>
                    <a:pt x="2794635" y="217170"/>
                    <a:pt x="2867977" y="217170"/>
                  </a:cubicBezTo>
                  <a:close/>
                  <a:moveTo>
                    <a:pt x="2187892" y="217170"/>
                  </a:moveTo>
                  <a:cubicBezTo>
                    <a:pt x="2349817" y="217170"/>
                    <a:pt x="2465069" y="344805"/>
                    <a:pt x="2465069" y="505778"/>
                  </a:cubicBezTo>
                  <a:cubicBezTo>
                    <a:pt x="2465069" y="525780"/>
                    <a:pt x="2463164" y="544830"/>
                    <a:pt x="2459354" y="562928"/>
                  </a:cubicBezTo>
                  <a:lnTo>
                    <a:pt x="2046922" y="562928"/>
                  </a:lnTo>
                  <a:cubicBezTo>
                    <a:pt x="2066924" y="635318"/>
                    <a:pt x="2126932" y="665797"/>
                    <a:pt x="2201227" y="665797"/>
                  </a:cubicBezTo>
                  <a:cubicBezTo>
                    <a:pt x="2226944" y="665797"/>
                    <a:pt x="2249804" y="661035"/>
                    <a:pt x="2269807" y="652462"/>
                  </a:cubicBezTo>
                  <a:cubicBezTo>
                    <a:pt x="2289809" y="643890"/>
                    <a:pt x="2310764" y="639128"/>
                    <a:pt x="2333624" y="639128"/>
                  </a:cubicBezTo>
                  <a:cubicBezTo>
                    <a:pt x="2373629" y="639128"/>
                    <a:pt x="2409824" y="653415"/>
                    <a:pt x="2437447" y="677228"/>
                  </a:cubicBezTo>
                  <a:cubicBezTo>
                    <a:pt x="2386012" y="751522"/>
                    <a:pt x="2304097" y="794385"/>
                    <a:pt x="2199322" y="794385"/>
                  </a:cubicBezTo>
                  <a:cubicBezTo>
                    <a:pt x="2015489" y="794385"/>
                    <a:pt x="1899284" y="668655"/>
                    <a:pt x="1899284" y="505778"/>
                  </a:cubicBezTo>
                  <a:cubicBezTo>
                    <a:pt x="1899284" y="342900"/>
                    <a:pt x="2016442" y="217170"/>
                    <a:pt x="2187892" y="217170"/>
                  </a:cubicBezTo>
                  <a:close/>
                  <a:moveTo>
                    <a:pt x="1556384" y="217170"/>
                  </a:moveTo>
                  <a:cubicBezTo>
                    <a:pt x="1718309" y="217170"/>
                    <a:pt x="1833562" y="344805"/>
                    <a:pt x="1833562" y="505778"/>
                  </a:cubicBezTo>
                  <a:cubicBezTo>
                    <a:pt x="1833562" y="525780"/>
                    <a:pt x="1831657" y="544830"/>
                    <a:pt x="1827847" y="562928"/>
                  </a:cubicBezTo>
                  <a:lnTo>
                    <a:pt x="1415415" y="562928"/>
                  </a:lnTo>
                  <a:cubicBezTo>
                    <a:pt x="1435417" y="635318"/>
                    <a:pt x="1495424" y="665797"/>
                    <a:pt x="1569719" y="665797"/>
                  </a:cubicBezTo>
                  <a:cubicBezTo>
                    <a:pt x="1595437" y="665797"/>
                    <a:pt x="1618297" y="661035"/>
                    <a:pt x="1638299" y="652462"/>
                  </a:cubicBezTo>
                  <a:cubicBezTo>
                    <a:pt x="1658302" y="643890"/>
                    <a:pt x="1679257" y="639128"/>
                    <a:pt x="1702117" y="639128"/>
                  </a:cubicBezTo>
                  <a:cubicBezTo>
                    <a:pt x="1742122" y="639128"/>
                    <a:pt x="1778317" y="653415"/>
                    <a:pt x="1805940" y="677228"/>
                  </a:cubicBezTo>
                  <a:cubicBezTo>
                    <a:pt x="1754504" y="751522"/>
                    <a:pt x="1672590" y="794385"/>
                    <a:pt x="1567815" y="794385"/>
                  </a:cubicBezTo>
                  <a:cubicBezTo>
                    <a:pt x="1383982" y="794385"/>
                    <a:pt x="1267777" y="668655"/>
                    <a:pt x="1267777" y="505778"/>
                  </a:cubicBezTo>
                  <a:cubicBezTo>
                    <a:pt x="1267777" y="342900"/>
                    <a:pt x="1384934" y="217170"/>
                    <a:pt x="1556384" y="217170"/>
                  </a:cubicBezTo>
                  <a:close/>
                  <a:moveTo>
                    <a:pt x="3763327" y="1905"/>
                  </a:moveTo>
                  <a:cubicBezTo>
                    <a:pt x="3841432" y="1905"/>
                    <a:pt x="3904297" y="64770"/>
                    <a:pt x="3904297" y="142875"/>
                  </a:cubicBezTo>
                  <a:lnTo>
                    <a:pt x="3904297" y="779145"/>
                  </a:lnTo>
                  <a:cubicBezTo>
                    <a:pt x="3826192" y="779145"/>
                    <a:pt x="3763327" y="716280"/>
                    <a:pt x="3763327" y="638175"/>
                  </a:cubicBezTo>
                  <a:close/>
                  <a:moveTo>
                    <a:pt x="397193" y="953"/>
                  </a:moveTo>
                  <a:lnTo>
                    <a:pt x="703898" y="953"/>
                  </a:lnTo>
                  <a:cubicBezTo>
                    <a:pt x="703898" y="88583"/>
                    <a:pt x="632460" y="160020"/>
                    <a:pt x="544830" y="160020"/>
                  </a:cubicBezTo>
                  <a:lnTo>
                    <a:pt x="397193" y="160020"/>
                  </a:lnTo>
                  <a:cubicBezTo>
                    <a:pt x="264795" y="160020"/>
                    <a:pt x="158115" y="266700"/>
                    <a:pt x="158115" y="399098"/>
                  </a:cubicBezTo>
                  <a:cubicBezTo>
                    <a:pt x="158115" y="531496"/>
                    <a:pt x="264795" y="638175"/>
                    <a:pt x="397193" y="638175"/>
                  </a:cubicBezTo>
                  <a:cubicBezTo>
                    <a:pt x="501015" y="638175"/>
                    <a:pt x="589598" y="571500"/>
                    <a:pt x="622935" y="478156"/>
                  </a:cubicBezTo>
                  <a:lnTo>
                    <a:pt x="318135" y="478156"/>
                  </a:lnTo>
                  <a:cubicBezTo>
                    <a:pt x="318135" y="389573"/>
                    <a:pt x="389573" y="318136"/>
                    <a:pt x="478155" y="318136"/>
                  </a:cubicBezTo>
                  <a:lnTo>
                    <a:pt x="787718" y="318136"/>
                  </a:lnTo>
                  <a:cubicBezTo>
                    <a:pt x="793433" y="343853"/>
                    <a:pt x="796290" y="371475"/>
                    <a:pt x="796290" y="399098"/>
                  </a:cubicBezTo>
                  <a:cubicBezTo>
                    <a:pt x="796290" y="618173"/>
                    <a:pt x="618173" y="796291"/>
                    <a:pt x="399098" y="796291"/>
                  </a:cubicBezTo>
                  <a:cubicBezTo>
                    <a:pt x="180023" y="796291"/>
                    <a:pt x="0" y="618173"/>
                    <a:pt x="0" y="398145"/>
                  </a:cubicBezTo>
                  <a:cubicBezTo>
                    <a:pt x="0" y="179070"/>
                    <a:pt x="178118" y="953"/>
                    <a:pt x="397193" y="953"/>
                  </a:cubicBezTo>
                  <a:close/>
                  <a:moveTo>
                    <a:pt x="3202305" y="0"/>
                  </a:moveTo>
                  <a:lnTo>
                    <a:pt x="3659505" y="0"/>
                  </a:lnTo>
                  <a:cubicBezTo>
                    <a:pt x="3659505" y="80010"/>
                    <a:pt x="3594734" y="144780"/>
                    <a:pt x="3514724" y="144780"/>
                  </a:cubicBezTo>
                  <a:lnTo>
                    <a:pt x="3352799" y="144780"/>
                  </a:lnTo>
                  <a:lnTo>
                    <a:pt x="3352799" y="326708"/>
                  </a:lnTo>
                  <a:lnTo>
                    <a:pt x="3649980" y="326708"/>
                  </a:lnTo>
                  <a:cubicBezTo>
                    <a:pt x="3649980" y="406718"/>
                    <a:pt x="3585209" y="471488"/>
                    <a:pt x="3505199" y="471488"/>
                  </a:cubicBezTo>
                  <a:lnTo>
                    <a:pt x="3351847" y="471488"/>
                  </a:lnTo>
                  <a:lnTo>
                    <a:pt x="3351847" y="778193"/>
                  </a:lnTo>
                  <a:lnTo>
                    <a:pt x="3343274" y="778193"/>
                  </a:lnTo>
                  <a:cubicBezTo>
                    <a:pt x="3265169" y="778193"/>
                    <a:pt x="3201352" y="715328"/>
                    <a:pt x="3201352" y="636270"/>
                  </a:cubicBezTo>
                  <a:lnTo>
                    <a:pt x="3202305" y="636270"/>
                  </a:lnTo>
                  <a:close/>
                </a:path>
              </a:pathLst>
            </a:custGeom>
            <a:grpFill/>
            <a:ln w="9525" cap="flat">
              <a:noFill/>
              <a:prstDash val="solid"/>
              <a:miter/>
            </a:ln>
          </p:spPr>
          <p:txBody>
            <a:bodyPr rtlCol="0" anchor="ctr"/>
            <a:lstStyle/>
            <a:p>
              <a:endParaRPr lang="fr-FR" sz="1013"/>
            </a:p>
          </p:txBody>
        </p:sp>
      </p:grpSp>
    </p:spTree>
    <p:extLst>
      <p:ext uri="{BB962C8B-B14F-4D97-AF65-F5344CB8AC3E}">
        <p14:creationId xmlns:p14="http://schemas.microsoft.com/office/powerpoint/2010/main" val="3650476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Focus_Metier_Financement">
    <p:spTree>
      <p:nvGrpSpPr>
        <p:cNvPr id="1" name=""/>
        <p:cNvGrpSpPr/>
        <p:nvPr/>
      </p:nvGrpSpPr>
      <p:grpSpPr>
        <a:xfrm>
          <a:off x="0" y="0"/>
          <a:ext cx="0" cy="0"/>
          <a:chOff x="0" y="0"/>
          <a:chExt cx="0" cy="0"/>
        </a:xfrm>
      </p:grpSpPr>
      <p:sp>
        <p:nvSpPr>
          <p:cNvPr id="21" name="Espace réservé pour une image  20">
            <a:extLst>
              <a:ext uri="{FF2B5EF4-FFF2-40B4-BE49-F238E27FC236}">
                <a16:creationId xmlns:a16="http://schemas.microsoft.com/office/drawing/2014/main" id="{E04F9960-D3E8-48FF-BBAB-1EB3579427E4}"/>
              </a:ext>
            </a:extLst>
          </p:cNvPr>
          <p:cNvSpPr>
            <a:spLocks noGrp="1"/>
          </p:cNvSpPr>
          <p:nvPr>
            <p:ph type="pic" sz="quarter" idx="16" hasCustomPrompt="1"/>
          </p:nvPr>
        </p:nvSpPr>
        <p:spPr>
          <a:xfrm>
            <a:off x="3" y="576639"/>
            <a:ext cx="9143998" cy="6281363"/>
          </a:xfrm>
          <a:custGeom>
            <a:avLst/>
            <a:gdLst>
              <a:gd name="connsiteX0" fmla="*/ 12004109 w 12191997"/>
              <a:gd name="connsiteY0" fmla="*/ 5922260 h 6281363"/>
              <a:gd name="connsiteX1" fmla="*/ 11889444 w 12191997"/>
              <a:gd name="connsiteY1" fmla="*/ 5922437 h 6281363"/>
              <a:gd name="connsiteX2" fmla="*/ 11830250 w 12191997"/>
              <a:gd name="connsiteY2" fmla="*/ 5981631 h 6281363"/>
              <a:gd name="connsiteX3" fmla="*/ 11943321 w 12191997"/>
              <a:gd name="connsiteY3" fmla="*/ 5981631 h 6281363"/>
              <a:gd name="connsiteX4" fmla="*/ 11859847 w 12191997"/>
              <a:gd name="connsiteY4" fmla="*/ 6040824 h 6281363"/>
              <a:gd name="connsiteX5" fmla="*/ 11830428 w 12191997"/>
              <a:gd name="connsiteY5" fmla="*/ 6040824 h 6281363"/>
              <a:gd name="connsiteX6" fmla="*/ 11830428 w 12191997"/>
              <a:gd name="connsiteY6" fmla="*/ 6099309 h 6281363"/>
              <a:gd name="connsiteX7" fmla="*/ 11859847 w 12191997"/>
              <a:gd name="connsiteY7" fmla="*/ 6099309 h 6281363"/>
              <a:gd name="connsiteX8" fmla="*/ 12007122 w 12191997"/>
              <a:gd name="connsiteY8" fmla="*/ 5952034 h 6281363"/>
              <a:gd name="connsiteX9" fmla="*/ 12004109 w 12191997"/>
              <a:gd name="connsiteY9" fmla="*/ 5922260 h 6281363"/>
              <a:gd name="connsiteX10" fmla="*/ 11859847 w 12191997"/>
              <a:gd name="connsiteY10" fmla="*/ 5805113 h 6281363"/>
              <a:gd name="connsiteX11" fmla="*/ 11712572 w 12191997"/>
              <a:gd name="connsiteY11" fmla="*/ 5952389 h 6281363"/>
              <a:gd name="connsiteX12" fmla="*/ 11771234 w 12191997"/>
              <a:gd name="connsiteY12" fmla="*/ 6069890 h 6281363"/>
              <a:gd name="connsiteX13" fmla="*/ 11771057 w 12191997"/>
              <a:gd name="connsiteY13" fmla="*/ 5952389 h 6281363"/>
              <a:gd name="connsiteX14" fmla="*/ 11859670 w 12191997"/>
              <a:gd name="connsiteY14" fmla="*/ 5863775 h 6281363"/>
              <a:gd name="connsiteX15" fmla="*/ 11914433 w 12191997"/>
              <a:gd name="connsiteY15" fmla="*/ 5863952 h 6281363"/>
              <a:gd name="connsiteX16" fmla="*/ 11973272 w 12191997"/>
              <a:gd name="connsiteY16" fmla="*/ 5805113 h 6281363"/>
              <a:gd name="connsiteX17" fmla="*/ 11930939 w 12191997"/>
              <a:gd name="connsiteY17" fmla="*/ 8 h 6281363"/>
              <a:gd name="connsiteX18" fmla="*/ 12099227 w 12191997"/>
              <a:gd name="connsiteY18" fmla="*/ 3916 h 6281363"/>
              <a:gd name="connsiteX19" fmla="*/ 12191997 w 12191997"/>
              <a:gd name="connsiteY19" fmla="*/ 10650 h 6281363"/>
              <a:gd name="connsiteX20" fmla="*/ 12191997 w 12191997"/>
              <a:gd name="connsiteY20" fmla="*/ 6281363 h 6281363"/>
              <a:gd name="connsiteX21" fmla="*/ 0 w 12191997"/>
              <a:gd name="connsiteY21" fmla="*/ 6281363 h 6281363"/>
              <a:gd name="connsiteX22" fmla="*/ 0 w 12191997"/>
              <a:gd name="connsiteY22" fmla="*/ 5176632 h 6281363"/>
              <a:gd name="connsiteX23" fmla="*/ 14341 w 12191997"/>
              <a:gd name="connsiteY23" fmla="*/ 5185647 h 6281363"/>
              <a:gd name="connsiteX24" fmla="*/ 6141223 w 12191997"/>
              <a:gd name="connsiteY24" fmla="*/ 4426035 h 6281363"/>
              <a:gd name="connsiteX25" fmla="*/ 9604667 w 12191997"/>
              <a:gd name="connsiteY25" fmla="*/ 965466 h 6281363"/>
              <a:gd name="connsiteX26" fmla="*/ 11930939 w 12191997"/>
              <a:gd name="connsiteY26" fmla="*/ 8 h 628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7" h="6281363">
                <a:moveTo>
                  <a:pt x="12004109" y="5922260"/>
                </a:moveTo>
                <a:lnTo>
                  <a:pt x="11889444" y="5922437"/>
                </a:lnTo>
                <a:cubicBezTo>
                  <a:pt x="11856657" y="5922437"/>
                  <a:pt x="11830250" y="5949021"/>
                  <a:pt x="11830250" y="5981631"/>
                </a:cubicBezTo>
                <a:lnTo>
                  <a:pt x="11943321" y="5981631"/>
                </a:lnTo>
                <a:cubicBezTo>
                  <a:pt x="11931269" y="6016190"/>
                  <a:pt x="11898482" y="6040824"/>
                  <a:pt x="11859847" y="6040824"/>
                </a:cubicBezTo>
                <a:lnTo>
                  <a:pt x="11830428" y="6040824"/>
                </a:lnTo>
                <a:lnTo>
                  <a:pt x="11830428" y="6099309"/>
                </a:lnTo>
                <a:lnTo>
                  <a:pt x="11859847" y="6099309"/>
                </a:lnTo>
                <a:cubicBezTo>
                  <a:pt x="11941194" y="6099309"/>
                  <a:pt x="12007122" y="6033381"/>
                  <a:pt x="12007122" y="5952034"/>
                </a:cubicBezTo>
                <a:cubicBezTo>
                  <a:pt x="12007122" y="5941932"/>
                  <a:pt x="12006059" y="5931830"/>
                  <a:pt x="12004109" y="5922260"/>
                </a:cubicBezTo>
                <a:close/>
                <a:moveTo>
                  <a:pt x="11859847" y="5805113"/>
                </a:moveTo>
                <a:cubicBezTo>
                  <a:pt x="11778500" y="5805113"/>
                  <a:pt x="11712572" y="5871042"/>
                  <a:pt x="11712572" y="5952389"/>
                </a:cubicBezTo>
                <a:cubicBezTo>
                  <a:pt x="11712572" y="6000417"/>
                  <a:pt x="11735611" y="6042951"/>
                  <a:pt x="11771234" y="6069890"/>
                </a:cubicBezTo>
                <a:lnTo>
                  <a:pt x="11771057" y="5952389"/>
                </a:lnTo>
                <a:cubicBezTo>
                  <a:pt x="11771057" y="5903474"/>
                  <a:pt x="11810755" y="5863775"/>
                  <a:pt x="11859670" y="5863775"/>
                </a:cubicBezTo>
                <a:lnTo>
                  <a:pt x="11914433" y="5863952"/>
                </a:lnTo>
                <a:cubicBezTo>
                  <a:pt x="11946865" y="5863952"/>
                  <a:pt x="11973272" y="5837546"/>
                  <a:pt x="11973272" y="5805113"/>
                </a:cubicBezTo>
                <a:close/>
                <a:moveTo>
                  <a:pt x="11930939" y="8"/>
                </a:moveTo>
                <a:cubicBezTo>
                  <a:pt x="11987052" y="-112"/>
                  <a:pt x="12043168" y="1191"/>
                  <a:pt x="12099227" y="3916"/>
                </a:cubicBezTo>
                <a:lnTo>
                  <a:pt x="12191997" y="10650"/>
                </a:lnTo>
                <a:lnTo>
                  <a:pt x="12191997" y="6281363"/>
                </a:lnTo>
                <a:lnTo>
                  <a:pt x="0" y="6281363"/>
                </a:lnTo>
                <a:lnTo>
                  <a:pt x="0" y="5176632"/>
                </a:lnTo>
                <a:lnTo>
                  <a:pt x="14341" y="5185647"/>
                </a:lnTo>
                <a:cubicBezTo>
                  <a:pt x="1952576" y="6337945"/>
                  <a:pt x="4513821" y="6114117"/>
                  <a:pt x="6141223" y="4426035"/>
                </a:cubicBezTo>
                <a:lnTo>
                  <a:pt x="9604667" y="965466"/>
                </a:lnTo>
                <a:cubicBezTo>
                  <a:pt x="10247946" y="323621"/>
                  <a:pt x="11089233" y="1802"/>
                  <a:pt x="11930939" y="8"/>
                </a:cubicBezTo>
                <a:close/>
              </a:path>
            </a:pathLst>
          </a:custGeom>
          <a:gradFill>
            <a:gsLst>
              <a:gs pos="0">
                <a:srgbClr val="490733"/>
              </a:gs>
              <a:gs pos="50000">
                <a:srgbClr val="811453"/>
              </a:gs>
              <a:gs pos="100000">
                <a:srgbClr val="C14698"/>
              </a:gs>
            </a:gsLst>
            <a:lin ang="18600000" scaled="0"/>
          </a:gradFill>
        </p:spPr>
        <p:txBody>
          <a:bodyPr wrap="square" lIns="432000" tIns="432000" rIns="432000" bIns="432000" anchor="ctr">
            <a:noAutofit/>
          </a:bodyPr>
          <a:lstStyle>
            <a:lvl1pPr algn="r">
              <a:defRPr>
                <a:solidFill>
                  <a:schemeClr val="bg1"/>
                </a:solidFill>
              </a:defRPr>
            </a:lvl1pPr>
          </a:lstStyle>
          <a:p>
            <a:r>
              <a:rPr lang="fr-FR"/>
              <a:t> </a:t>
            </a:r>
          </a:p>
        </p:txBody>
      </p:sp>
      <p:sp>
        <p:nvSpPr>
          <p:cNvPr id="27" name="Espace réservé du texte 6">
            <a:extLst>
              <a:ext uri="{FF2B5EF4-FFF2-40B4-BE49-F238E27FC236}">
                <a16:creationId xmlns:a16="http://schemas.microsoft.com/office/drawing/2014/main" id="{72A70AE4-3BA4-4221-A210-4A896BC579AE}"/>
              </a:ext>
            </a:extLst>
          </p:cNvPr>
          <p:cNvSpPr>
            <a:spLocks noGrp="1"/>
          </p:cNvSpPr>
          <p:nvPr>
            <p:ph type="body" sz="quarter" idx="27" hasCustomPrompt="1"/>
          </p:nvPr>
        </p:nvSpPr>
        <p:spPr>
          <a:xfrm>
            <a:off x="2783818" y="3851692"/>
            <a:ext cx="1608345" cy="2429670"/>
          </a:xfrm>
        </p:spPr>
        <p:txBody>
          <a:bodyPr anchor="t">
            <a:noAutofit/>
          </a:bodyPr>
          <a:lstStyle>
            <a:lvl1pPr marL="0" indent="0" algn="l">
              <a:spcBef>
                <a:spcPts val="0"/>
              </a:spcBef>
              <a:spcAft>
                <a:spcPts val="900"/>
              </a:spcAft>
              <a:buFont typeface="Arial" panose="020B0604020202020204" pitchFamily="34" charset="0"/>
              <a:buNone/>
              <a:defRPr lang="fr-FR" sz="1800" kern="1200" cap="none"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75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spcBef>
                <a:spcPts val="0"/>
              </a:spcBef>
              <a:spcAft>
                <a:spcPts val="0"/>
              </a:spcAft>
              <a:defRPr sz="750" i="0" cap="none" baseline="0">
                <a:solidFill>
                  <a:schemeClr val="tx2"/>
                </a:solidFill>
                <a:latin typeface="+mj-lt"/>
                <a:ea typeface="Avenir Black" panose="020B0803020203020204" pitchFamily="34" charset="0"/>
              </a:defRPr>
            </a:lvl6pPr>
            <a:lvl7pPr>
              <a:spcBef>
                <a:spcPts val="0"/>
              </a:spcBef>
              <a:spcAft>
                <a:spcPts val="0"/>
              </a:spcAft>
              <a:defRPr sz="750" i="0" cap="none" baseline="0">
                <a:solidFill>
                  <a:schemeClr val="tx2"/>
                </a:solidFill>
                <a:latin typeface="+mj-lt"/>
                <a:ea typeface="Avenir Black" panose="020B0803020203020204" pitchFamily="34" charset="0"/>
              </a:defRPr>
            </a:lvl7pPr>
            <a:lvl8pPr>
              <a:spcBef>
                <a:spcPts val="0"/>
              </a:spcBef>
              <a:spcAft>
                <a:spcPts val="0"/>
              </a:spcAft>
              <a:defRPr sz="750" cap="none" baseline="0">
                <a:solidFill>
                  <a:schemeClr val="tx2"/>
                </a:solidFill>
                <a:latin typeface="+mj-lt"/>
                <a:ea typeface="Avenir Black" panose="020B0803020203020204" pitchFamily="34" charset="0"/>
              </a:defRPr>
            </a:lvl8pPr>
            <a:lvl9pPr>
              <a:spcBef>
                <a:spcPts val="0"/>
              </a:spcBef>
              <a:spcAft>
                <a:spcPts val="0"/>
              </a:spcAft>
              <a:defRPr sz="750" cap="none" baseline="0">
                <a:solidFill>
                  <a:schemeClr val="tx2"/>
                </a:solidFill>
                <a:latin typeface="+mj-lt"/>
                <a:ea typeface="Avenir Black" panose="020B0803020203020204" pitchFamily="34" charset="0"/>
              </a:defRPr>
            </a:lvl9pPr>
          </a:lstStyle>
          <a:p>
            <a:pPr lvl="0"/>
            <a:r>
              <a:rPr lang="fr-FR"/>
              <a:t>Expertise</a:t>
            </a:r>
          </a:p>
          <a:p>
            <a:pPr lvl="1"/>
            <a:r>
              <a:rPr lang="fr-FR"/>
              <a:t>#</a:t>
            </a:r>
          </a:p>
          <a:p>
            <a:pPr lvl="1"/>
            <a:endParaRPr lang="fr-FR"/>
          </a:p>
        </p:txBody>
      </p:sp>
      <p:sp>
        <p:nvSpPr>
          <p:cNvPr id="2" name="Titre 1">
            <a:extLst>
              <a:ext uri="{FF2B5EF4-FFF2-40B4-BE49-F238E27FC236}">
                <a16:creationId xmlns:a16="http://schemas.microsoft.com/office/drawing/2014/main" id="{E6199731-FA23-46EF-8569-5A771914E962}"/>
              </a:ext>
            </a:extLst>
          </p:cNvPr>
          <p:cNvSpPr>
            <a:spLocks noGrp="1"/>
          </p:cNvSpPr>
          <p:nvPr>
            <p:ph type="title" hasCustomPrompt="1"/>
          </p:nvPr>
        </p:nvSpPr>
        <p:spPr>
          <a:xfrm>
            <a:off x="359569" y="443648"/>
            <a:ext cx="8424863" cy="350865"/>
          </a:xfrm>
        </p:spPr>
        <p:txBody>
          <a:bodyPr/>
          <a:lstStyle>
            <a:lvl1pPr>
              <a:defRPr sz="2400"/>
            </a:lvl1pPr>
          </a:lstStyle>
          <a:p>
            <a:r>
              <a:rPr lang="fr-FR"/>
              <a:t>focus</a:t>
            </a:r>
          </a:p>
        </p:txBody>
      </p:sp>
      <p:sp>
        <p:nvSpPr>
          <p:cNvPr id="7" name="Espace réservé du texte 6">
            <a:extLst>
              <a:ext uri="{FF2B5EF4-FFF2-40B4-BE49-F238E27FC236}">
                <a16:creationId xmlns:a16="http://schemas.microsoft.com/office/drawing/2014/main" id="{FF9E6E4E-72F4-41B3-B55C-36A4580F06A5}"/>
              </a:ext>
            </a:extLst>
          </p:cNvPr>
          <p:cNvSpPr>
            <a:spLocks noGrp="1"/>
          </p:cNvSpPr>
          <p:nvPr>
            <p:ph type="body" sz="quarter" idx="13" hasCustomPrompt="1"/>
          </p:nvPr>
        </p:nvSpPr>
        <p:spPr>
          <a:xfrm>
            <a:off x="359569" y="892113"/>
            <a:ext cx="8424000" cy="369332"/>
          </a:xfrm>
        </p:spPr>
        <p:txBody>
          <a:bodyPr>
            <a:spAutoFit/>
          </a:bodyPr>
          <a:lstStyle>
            <a:lvl1pPr marL="0" indent="0">
              <a:spcBef>
                <a:spcPts val="0"/>
              </a:spcBef>
              <a:spcAft>
                <a:spcPts val="0"/>
              </a:spcAft>
              <a:buFont typeface="Arial" panose="020B0604020202020204" pitchFamily="34" charset="0"/>
              <a:buNone/>
              <a:defRPr lang="fr-FR" sz="2400" kern="1200" cap="all"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Financement</a:t>
            </a:r>
          </a:p>
        </p:txBody>
      </p:sp>
      <p:cxnSp>
        <p:nvCxnSpPr>
          <p:cNvPr id="17" name="Connecteur droit 16">
            <a:extLst>
              <a:ext uri="{FF2B5EF4-FFF2-40B4-BE49-F238E27FC236}">
                <a16:creationId xmlns:a16="http://schemas.microsoft.com/office/drawing/2014/main" id="{DB589F93-1900-4D4C-AF96-1812486FA933}"/>
              </a:ext>
            </a:extLst>
          </p:cNvPr>
          <p:cNvCxnSpPr>
            <a:cxnSpLocks/>
          </p:cNvCxnSpPr>
          <p:nvPr userDrawn="1"/>
        </p:nvCxnSpPr>
        <p:spPr>
          <a:xfrm>
            <a:off x="990904" y="3620388"/>
            <a:ext cx="3347831" cy="0"/>
          </a:xfrm>
          <a:prstGeom prst="line">
            <a:avLst/>
          </a:prstGeom>
          <a:ln>
            <a:solidFill>
              <a:schemeClr val="tx1">
                <a:alpha val="50000"/>
              </a:schemeClr>
            </a:solidFill>
          </a:ln>
        </p:spPr>
        <p:style>
          <a:lnRef idx="1">
            <a:schemeClr val="accent1"/>
          </a:lnRef>
          <a:fillRef idx="0">
            <a:schemeClr val="accent1"/>
          </a:fillRef>
          <a:effectRef idx="0">
            <a:schemeClr val="accent1"/>
          </a:effectRef>
          <a:fontRef idx="minor">
            <a:schemeClr val="tx1"/>
          </a:fontRef>
        </p:style>
      </p:cxnSp>
      <p:sp>
        <p:nvSpPr>
          <p:cNvPr id="23" name="Espace réservé du texte 6">
            <a:extLst>
              <a:ext uri="{FF2B5EF4-FFF2-40B4-BE49-F238E27FC236}">
                <a16:creationId xmlns:a16="http://schemas.microsoft.com/office/drawing/2014/main" id="{B7F25619-24FE-4903-8074-4063E95B62D7}"/>
              </a:ext>
            </a:extLst>
          </p:cNvPr>
          <p:cNvSpPr>
            <a:spLocks noGrp="1"/>
          </p:cNvSpPr>
          <p:nvPr>
            <p:ph type="body" sz="quarter" idx="23" hasCustomPrompt="1"/>
          </p:nvPr>
        </p:nvSpPr>
        <p:spPr>
          <a:xfrm>
            <a:off x="951291"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4" name="Espace réservé du texte 6">
            <a:extLst>
              <a:ext uri="{FF2B5EF4-FFF2-40B4-BE49-F238E27FC236}">
                <a16:creationId xmlns:a16="http://schemas.microsoft.com/office/drawing/2014/main" id="{CF7217C3-5AD9-4CF8-8EAD-2956CF34A12A}"/>
              </a:ext>
            </a:extLst>
          </p:cNvPr>
          <p:cNvSpPr>
            <a:spLocks noGrp="1"/>
          </p:cNvSpPr>
          <p:nvPr>
            <p:ph type="body" sz="quarter" idx="24" hasCustomPrompt="1"/>
          </p:nvPr>
        </p:nvSpPr>
        <p:spPr>
          <a:xfrm>
            <a:off x="3636163"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5" name="Espace réservé du texte 6">
            <a:extLst>
              <a:ext uri="{FF2B5EF4-FFF2-40B4-BE49-F238E27FC236}">
                <a16:creationId xmlns:a16="http://schemas.microsoft.com/office/drawing/2014/main" id="{0ECFD6BB-D2C9-480F-A626-190E1DCB96F6}"/>
              </a:ext>
            </a:extLst>
          </p:cNvPr>
          <p:cNvSpPr>
            <a:spLocks noGrp="1"/>
          </p:cNvSpPr>
          <p:nvPr>
            <p:ph type="body" sz="quarter" idx="25" hasCustomPrompt="1"/>
          </p:nvPr>
        </p:nvSpPr>
        <p:spPr>
          <a:xfrm>
            <a:off x="1846248"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6" name="Espace réservé du texte 6">
            <a:extLst>
              <a:ext uri="{FF2B5EF4-FFF2-40B4-BE49-F238E27FC236}">
                <a16:creationId xmlns:a16="http://schemas.microsoft.com/office/drawing/2014/main" id="{DF221793-DDF5-482C-9EF6-4F1F35CDED06}"/>
              </a:ext>
            </a:extLst>
          </p:cNvPr>
          <p:cNvSpPr>
            <a:spLocks noGrp="1"/>
          </p:cNvSpPr>
          <p:nvPr>
            <p:ph type="body" sz="quarter" idx="26" hasCustomPrompt="1"/>
          </p:nvPr>
        </p:nvSpPr>
        <p:spPr>
          <a:xfrm>
            <a:off x="2741205" y="3006309"/>
            <a:ext cx="756000" cy="441290"/>
          </a:xfrm>
        </p:spPr>
        <p:txBody>
          <a:bodyPr anchor="b">
            <a:noAutofit/>
          </a:bodyPr>
          <a:lstStyle>
            <a:lvl1pPr marL="0" indent="0" algn="ctr">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600" kern="1200" cap="all" baseline="0" dirty="0" smtClean="0">
                <a:solidFill>
                  <a:schemeClr val="tx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600" kern="1200" cap="all" baseline="0" dirty="0">
                <a:solidFill>
                  <a:schemeClr val="tx2"/>
                </a:solidFill>
                <a:latin typeface="Avenir Black" panose="020B0803020203020204" pitchFamily="34" charset="0"/>
                <a:ea typeface="Avenir Black" panose="020B0803020203020204" pitchFamily="34" charset="0"/>
                <a:cs typeface="+mj-cs"/>
              </a:defRPr>
            </a:lvl5pPr>
            <a:lvl6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6pPr>
            <a:lvl7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7pPr>
            <a:lvl8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8pPr>
            <a:lvl9pPr>
              <a:spcBef>
                <a:spcPts val="0"/>
              </a:spcBef>
              <a:spcAft>
                <a:spcPts val="0"/>
              </a:spcAft>
              <a:defRPr sz="600" cap="all" baseline="0">
                <a:solidFill>
                  <a:schemeClr val="tx2"/>
                </a:solidFill>
                <a:latin typeface="Avenir Black" panose="020B0803020203020204" pitchFamily="34" charset="0"/>
                <a:ea typeface="Avenir Black" panose="020B0803020203020204" pitchFamily="34" charset="0"/>
              </a:defRPr>
            </a:lvl9pPr>
          </a:lstStyle>
          <a:p>
            <a:pPr lvl="0"/>
            <a:r>
              <a:rPr lang="fr-FR"/>
              <a:t>Compétences</a:t>
            </a:r>
          </a:p>
        </p:txBody>
      </p:sp>
      <p:sp>
        <p:nvSpPr>
          <p:cNvPr id="28" name="Espace réservé du texte 6">
            <a:extLst>
              <a:ext uri="{FF2B5EF4-FFF2-40B4-BE49-F238E27FC236}">
                <a16:creationId xmlns:a16="http://schemas.microsoft.com/office/drawing/2014/main" id="{76459349-F1B4-4B6E-8250-0DA21E47674B}"/>
              </a:ext>
            </a:extLst>
          </p:cNvPr>
          <p:cNvSpPr>
            <a:spLocks noGrp="1"/>
          </p:cNvSpPr>
          <p:nvPr>
            <p:ph type="body" sz="quarter" idx="28" hasCustomPrompt="1"/>
          </p:nvPr>
        </p:nvSpPr>
        <p:spPr>
          <a:xfrm>
            <a:off x="756350" y="1815539"/>
            <a:ext cx="388494" cy="232907"/>
          </a:xfrm>
        </p:spPr>
        <p:txBody>
          <a:bodyPr>
            <a:noAutofit/>
          </a:bodyPr>
          <a:lstStyle>
            <a:lvl1pPr marL="0" indent="0" algn="ctr">
              <a:spcBef>
                <a:spcPts val="0"/>
              </a:spcBef>
              <a:spcAft>
                <a:spcPts val="0"/>
              </a:spcAft>
              <a:buFont typeface="Arial" panose="020B0604020202020204" pitchFamily="34" charset="0"/>
              <a:buNone/>
              <a:defRPr lang="fr-FR" sz="1050" kern="1200" cap="none"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18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1800" kern="1200" cap="all" baseline="0" dirty="0">
                <a:solidFill>
                  <a:schemeClr val="accent2"/>
                </a:solidFill>
                <a:latin typeface="Avenir Black" panose="020B0803020203020204" pitchFamily="34" charset="0"/>
                <a:ea typeface="Avenir Black" panose="020B0803020203020204" pitchFamily="34" charset="0"/>
                <a:cs typeface="+mj-cs"/>
              </a:defRPr>
            </a:lvl5pPr>
          </a:lstStyle>
          <a:p>
            <a:pPr lvl="0"/>
            <a:r>
              <a:rPr lang="fr-FR"/>
              <a:t>100</a:t>
            </a:r>
          </a:p>
        </p:txBody>
      </p:sp>
      <p:sp>
        <p:nvSpPr>
          <p:cNvPr id="29" name="Espace réservé du texte 6">
            <a:extLst>
              <a:ext uri="{FF2B5EF4-FFF2-40B4-BE49-F238E27FC236}">
                <a16:creationId xmlns:a16="http://schemas.microsoft.com/office/drawing/2014/main" id="{F9C34AF7-BB0A-4B27-9739-73FC04EF77BF}"/>
              </a:ext>
            </a:extLst>
          </p:cNvPr>
          <p:cNvSpPr>
            <a:spLocks noGrp="1"/>
          </p:cNvSpPr>
          <p:nvPr>
            <p:ph type="body" sz="quarter" idx="29" hasCustomPrompt="1"/>
          </p:nvPr>
        </p:nvSpPr>
        <p:spPr>
          <a:xfrm>
            <a:off x="951291" y="384923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0" name="Espace réservé du texte 6">
            <a:extLst>
              <a:ext uri="{FF2B5EF4-FFF2-40B4-BE49-F238E27FC236}">
                <a16:creationId xmlns:a16="http://schemas.microsoft.com/office/drawing/2014/main" id="{AB5BB2B6-CC7C-4AA5-A103-598DC56A85CE}"/>
              </a:ext>
            </a:extLst>
          </p:cNvPr>
          <p:cNvSpPr>
            <a:spLocks noGrp="1"/>
          </p:cNvSpPr>
          <p:nvPr>
            <p:ph type="body" sz="quarter" idx="30" hasCustomPrompt="1"/>
          </p:nvPr>
        </p:nvSpPr>
        <p:spPr>
          <a:xfrm>
            <a:off x="1173019" y="429428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1" name="Espace réservé du texte 6">
            <a:extLst>
              <a:ext uri="{FF2B5EF4-FFF2-40B4-BE49-F238E27FC236}">
                <a16:creationId xmlns:a16="http://schemas.microsoft.com/office/drawing/2014/main" id="{477268BB-F4BF-402F-8550-1D7C77F8FE2C}"/>
              </a:ext>
            </a:extLst>
          </p:cNvPr>
          <p:cNvSpPr>
            <a:spLocks noGrp="1"/>
          </p:cNvSpPr>
          <p:nvPr>
            <p:ph type="body" sz="quarter" idx="31" hasCustomPrompt="1"/>
          </p:nvPr>
        </p:nvSpPr>
        <p:spPr>
          <a:xfrm>
            <a:off x="951291" y="5446965"/>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32" name="Espace réservé du texte 6">
            <a:extLst>
              <a:ext uri="{FF2B5EF4-FFF2-40B4-BE49-F238E27FC236}">
                <a16:creationId xmlns:a16="http://schemas.microsoft.com/office/drawing/2014/main" id="{5B4CB867-6549-4B29-8537-830CDEBD3D71}"/>
              </a:ext>
            </a:extLst>
          </p:cNvPr>
          <p:cNvSpPr>
            <a:spLocks noGrp="1"/>
          </p:cNvSpPr>
          <p:nvPr>
            <p:ph type="body" sz="quarter" idx="32" hasCustomPrompt="1"/>
          </p:nvPr>
        </p:nvSpPr>
        <p:spPr>
          <a:xfrm>
            <a:off x="1173019" y="5892014"/>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39" name="Espace réservé du texte 6">
            <a:extLst>
              <a:ext uri="{FF2B5EF4-FFF2-40B4-BE49-F238E27FC236}">
                <a16:creationId xmlns:a16="http://schemas.microsoft.com/office/drawing/2014/main" id="{B4B90C86-286D-433D-B970-B11A06EBFA49}"/>
              </a:ext>
            </a:extLst>
          </p:cNvPr>
          <p:cNvSpPr>
            <a:spLocks noGrp="1"/>
          </p:cNvSpPr>
          <p:nvPr>
            <p:ph type="body" sz="quarter" idx="33" hasCustomPrompt="1"/>
          </p:nvPr>
        </p:nvSpPr>
        <p:spPr>
          <a:xfrm>
            <a:off x="951291" y="4648727"/>
            <a:ext cx="1393200" cy="398273"/>
          </a:xfrm>
        </p:spPr>
        <p:txBody>
          <a:bodyPr wrap="square">
            <a:noAutofit/>
          </a:bodyPr>
          <a:lstStyle>
            <a:lvl1pPr marL="0" indent="0">
              <a:spcBef>
                <a:spcPts val="0"/>
              </a:spcBef>
              <a:spcAft>
                <a:spcPts val="0"/>
              </a:spcAft>
              <a:buFont typeface="Arial" panose="020B0604020202020204" pitchFamily="34" charset="0"/>
              <a:buNone/>
              <a:defRPr lang="fr-FR" sz="2400" kern="1200" cap="none" baseline="0" dirty="0" smtClean="0">
                <a:solidFill>
                  <a:schemeClr val="accent6"/>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3pPr>
            <a:lvl4pPr marL="0" indent="0">
              <a:spcBef>
                <a:spcPts val="0"/>
              </a:spcBef>
              <a:spcAft>
                <a:spcPts val="0"/>
              </a:spcAft>
              <a:buNone/>
              <a:defRPr lang="fr-FR" sz="2400" kern="1200" cap="all" baseline="0" dirty="0" smtClean="0">
                <a:solidFill>
                  <a:schemeClr val="accent2"/>
                </a:solidFill>
                <a:latin typeface="Avenir Black" panose="020B0803020203020204" pitchFamily="34" charset="0"/>
                <a:ea typeface="Avenir Black" panose="020B0803020203020204" pitchFamily="34" charset="0"/>
                <a:cs typeface="+mj-cs"/>
              </a:defRPr>
            </a:lvl4pPr>
            <a:lvl5pPr marL="0" indent="0">
              <a:spcBef>
                <a:spcPts val="0"/>
              </a:spcBef>
              <a:spcAft>
                <a:spcPts val="0"/>
              </a:spcAft>
              <a:buNone/>
              <a:defRPr lang="fr-FR" sz="2400" kern="1200" cap="all" baseline="0" dirty="0">
                <a:solidFill>
                  <a:schemeClr val="accent2"/>
                </a:solidFill>
                <a:latin typeface="Avenir Black" panose="020B0803020203020204" pitchFamily="34" charset="0"/>
                <a:ea typeface="Avenir Black" panose="020B0803020203020204" pitchFamily="34" charset="0"/>
                <a:cs typeface="+mj-cs"/>
              </a:defRPr>
            </a:lvl5pPr>
            <a:lvl6pPr>
              <a:defRPr sz="2400">
                <a:solidFill>
                  <a:schemeClr val="accent2"/>
                </a:solidFill>
              </a:defRPr>
            </a:lvl6pPr>
            <a:lvl7pPr>
              <a:defRPr sz="2400">
                <a:solidFill>
                  <a:schemeClr val="accent2"/>
                </a:solidFill>
              </a:defRPr>
            </a:lvl7pPr>
            <a:lvl8pPr>
              <a:defRPr sz="2400">
                <a:solidFill>
                  <a:schemeClr val="accent2"/>
                </a:solidFill>
              </a:defRPr>
            </a:lvl8pPr>
            <a:lvl9pPr>
              <a:defRPr sz="2400">
                <a:solidFill>
                  <a:schemeClr val="accent2"/>
                </a:solidFill>
              </a:defRPr>
            </a:lvl9pPr>
          </a:lstStyle>
          <a:p>
            <a:pPr lvl="0"/>
            <a:r>
              <a:rPr lang="fr-FR"/>
              <a:t>+1 000</a:t>
            </a:r>
          </a:p>
        </p:txBody>
      </p:sp>
      <p:sp>
        <p:nvSpPr>
          <p:cNvPr id="40" name="Espace réservé du texte 6">
            <a:extLst>
              <a:ext uri="{FF2B5EF4-FFF2-40B4-BE49-F238E27FC236}">
                <a16:creationId xmlns:a16="http://schemas.microsoft.com/office/drawing/2014/main" id="{12472E5F-A487-4930-830B-60156B34BACF}"/>
              </a:ext>
            </a:extLst>
          </p:cNvPr>
          <p:cNvSpPr>
            <a:spLocks noGrp="1"/>
          </p:cNvSpPr>
          <p:nvPr>
            <p:ph type="body" sz="quarter" idx="34" hasCustomPrompt="1"/>
          </p:nvPr>
        </p:nvSpPr>
        <p:spPr>
          <a:xfrm>
            <a:off x="1173019" y="5093776"/>
            <a:ext cx="1171800" cy="252000"/>
          </a:xfrm>
        </p:spPr>
        <p:txBody>
          <a:bodyPr>
            <a:noAutofit/>
          </a:bodyPr>
          <a:lstStyle>
            <a:lvl1pPr marL="0" indent="0">
              <a:spcBef>
                <a:spcPts val="0"/>
              </a:spcBef>
              <a:spcAft>
                <a:spcPts val="0"/>
              </a:spcAft>
              <a:buFont typeface="Arial" panose="020B0604020202020204" pitchFamily="34" charset="0"/>
              <a:buNone/>
              <a:defRPr lang="fr-FR" sz="600" kern="1200" cap="all" baseline="0" dirty="0" smtClean="0">
                <a:solidFill>
                  <a:schemeClr val="tx1"/>
                </a:solidFill>
                <a:latin typeface="Avenir Black" panose="020B0803020203020204" pitchFamily="34" charset="0"/>
                <a:ea typeface="Avenir Black" panose="020B0803020203020204" pitchFamily="34" charset="0"/>
                <a:cs typeface="+mj-cs"/>
              </a:defRPr>
            </a:lvl1pPr>
            <a:lvl2pPr marL="0" indent="0">
              <a:spcBef>
                <a:spcPts val="0"/>
              </a:spcBef>
              <a:spcAft>
                <a:spcPts val="0"/>
              </a:spcAft>
              <a:buFont typeface="Arial" panose="020B0604020202020204" pitchFamily="34" charset="0"/>
              <a:buNone/>
              <a:defRPr lang="fr-FR" sz="600" kern="1200" cap="none" baseline="0" dirty="0" smtClean="0">
                <a:solidFill>
                  <a:schemeClr val="tx1"/>
                </a:solidFill>
                <a:latin typeface="+mj-lt"/>
                <a:ea typeface="Avenir Black" panose="020B0803020203020204" pitchFamily="34" charset="0"/>
                <a:cs typeface="+mj-cs"/>
              </a:defRPr>
            </a:lvl2pPr>
            <a:lvl3pPr marL="0" indent="0">
              <a:spcBef>
                <a:spcPts val="0"/>
              </a:spcBef>
              <a:spcAft>
                <a:spcPts val="0"/>
              </a:spcAft>
              <a:buFont typeface="Arial" panose="020B0604020202020204" pitchFamily="34" charset="0"/>
              <a:buNone/>
              <a:defRPr lang="fr-FR" sz="750" kern="1200" cap="none" baseline="0" dirty="0" smtClean="0">
                <a:solidFill>
                  <a:schemeClr val="tx2"/>
                </a:solidFill>
                <a:latin typeface="+mj-lt"/>
                <a:ea typeface="Avenir Black" panose="020B0803020203020204" pitchFamily="34" charset="0"/>
                <a:cs typeface="+mj-cs"/>
              </a:defRPr>
            </a:lvl3pPr>
            <a:lvl4pPr marL="0" indent="0">
              <a:spcBef>
                <a:spcPts val="0"/>
              </a:spcBef>
              <a:spcAft>
                <a:spcPts val="0"/>
              </a:spcAft>
              <a:buNone/>
              <a:defRPr lang="fr-FR" sz="750" kern="1200" cap="none" baseline="0" dirty="0" smtClean="0">
                <a:solidFill>
                  <a:schemeClr val="tx2"/>
                </a:solidFill>
                <a:latin typeface="+mj-lt"/>
                <a:ea typeface="Avenir Black" panose="020B0803020203020204" pitchFamily="34" charset="0"/>
                <a:cs typeface="+mj-cs"/>
              </a:defRPr>
            </a:lvl4pPr>
            <a:lvl5pPr marL="0" indent="0">
              <a:spcBef>
                <a:spcPts val="0"/>
              </a:spcBef>
              <a:spcAft>
                <a:spcPts val="0"/>
              </a:spcAft>
              <a:buNone/>
              <a:defRPr lang="fr-FR" sz="750" kern="1200" cap="none" baseline="0" dirty="0">
                <a:solidFill>
                  <a:schemeClr val="tx2"/>
                </a:solidFill>
                <a:latin typeface="+mj-lt"/>
                <a:ea typeface="Avenir Black" panose="020B0803020203020204" pitchFamily="34" charset="0"/>
                <a:cs typeface="+mj-cs"/>
              </a:defRPr>
            </a:lvl5pPr>
            <a:lvl6pPr>
              <a:defRPr sz="750" cap="none" baseline="0">
                <a:solidFill>
                  <a:schemeClr val="tx2"/>
                </a:solidFill>
              </a:defRPr>
            </a:lvl6pPr>
            <a:lvl7pPr>
              <a:defRPr sz="750" cap="none" baseline="0">
                <a:solidFill>
                  <a:schemeClr val="tx2"/>
                </a:solidFill>
              </a:defRPr>
            </a:lvl7pPr>
            <a:lvl8pPr>
              <a:defRPr sz="750" cap="none" baseline="0">
                <a:solidFill>
                  <a:schemeClr val="tx2"/>
                </a:solidFill>
              </a:defRPr>
            </a:lvl8pPr>
            <a:lvl9pPr>
              <a:defRPr sz="750" cap="none" baseline="0">
                <a:solidFill>
                  <a:schemeClr val="tx2"/>
                </a:solidFill>
              </a:defRPr>
            </a:lvl9pPr>
          </a:lstStyle>
          <a:p>
            <a:pPr lvl="0"/>
            <a:r>
              <a:rPr lang="fr-FR"/>
              <a:t>Texte</a:t>
            </a:r>
          </a:p>
          <a:p>
            <a:pPr lvl="1"/>
            <a:r>
              <a:rPr lang="fr-FR" err="1"/>
              <a:t>Niv</a:t>
            </a:r>
            <a:r>
              <a:rPr lang="fr-FR"/>
              <a:t> 2</a:t>
            </a:r>
          </a:p>
        </p:txBody>
      </p:sp>
      <p:sp>
        <p:nvSpPr>
          <p:cNvPr id="41" name="Espace réservé du texte 11">
            <a:extLst>
              <a:ext uri="{FF2B5EF4-FFF2-40B4-BE49-F238E27FC236}">
                <a16:creationId xmlns:a16="http://schemas.microsoft.com/office/drawing/2014/main" id="{60165284-E86A-4925-857A-818DFC7C481C}"/>
              </a:ext>
            </a:extLst>
          </p:cNvPr>
          <p:cNvSpPr>
            <a:spLocks noGrp="1"/>
          </p:cNvSpPr>
          <p:nvPr>
            <p:ph type="body" sz="quarter" idx="15" hasCustomPrompt="1"/>
          </p:nvPr>
        </p:nvSpPr>
        <p:spPr>
          <a:xfrm>
            <a:off x="5762491" y="3580518"/>
            <a:ext cx="3021940" cy="2333847"/>
          </a:xfrm>
        </p:spPr>
        <p:txBody>
          <a:bodyPr anchor="b">
            <a:normAutofit/>
          </a:bodyPr>
          <a:lstStyle>
            <a:lvl1pPr marL="0" indent="0" algn="r">
              <a:lnSpc>
                <a:spcPct val="100000"/>
              </a:lnSpc>
              <a:spcBef>
                <a:spcPts val="0"/>
              </a:spcBef>
              <a:spcAft>
                <a:spcPts val="0"/>
              </a:spcAft>
              <a:buFont typeface="Arial" panose="020B0604020202020204" pitchFamily="34" charset="0"/>
              <a:buNone/>
              <a:defRPr sz="900">
                <a:solidFill>
                  <a:schemeClr val="bg1"/>
                </a:solidFill>
                <a:latin typeface="Avenir Black" panose="020B0803020203020204" pitchFamily="34" charset="0"/>
                <a:ea typeface="Avenir Black" panose="020B0803020203020204" pitchFamily="34" charset="0"/>
              </a:defRPr>
            </a:lvl1pPr>
            <a:lvl2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2pPr>
            <a:lvl3pPr marL="0" indent="0" algn="r">
              <a:lnSpc>
                <a:spcPct val="100000"/>
              </a:lnSpc>
              <a:spcBef>
                <a:spcPts val="0"/>
              </a:spcBef>
              <a:spcAft>
                <a:spcPts val="0"/>
              </a:spcAft>
              <a:buFont typeface="Arial" panose="020B0604020202020204" pitchFamily="34" charset="0"/>
              <a:buNone/>
              <a:defRPr sz="900">
                <a:solidFill>
                  <a:schemeClr val="bg1"/>
                </a:solidFill>
                <a:latin typeface="+mj-lt"/>
                <a:ea typeface="Avenir Black" panose="020B0803020203020204" pitchFamily="34" charset="0"/>
              </a:defRPr>
            </a:lvl3pPr>
            <a:lvl4pPr marL="0" indent="0" algn="r">
              <a:lnSpc>
                <a:spcPct val="100000"/>
              </a:lnSpc>
              <a:spcBef>
                <a:spcPts val="0"/>
              </a:spcBef>
              <a:spcAft>
                <a:spcPts val="0"/>
              </a:spcAft>
              <a:buNone/>
              <a:defRPr sz="900">
                <a:solidFill>
                  <a:schemeClr val="bg1"/>
                </a:solidFill>
                <a:latin typeface="+mj-lt"/>
              </a:defRPr>
            </a:lvl4pPr>
            <a:lvl5pPr marL="0" indent="0" algn="r">
              <a:lnSpc>
                <a:spcPct val="100000"/>
              </a:lnSpc>
              <a:spcBef>
                <a:spcPts val="0"/>
              </a:spcBef>
              <a:spcAft>
                <a:spcPts val="0"/>
              </a:spcAft>
              <a:buNone/>
              <a:defRPr sz="900">
                <a:solidFill>
                  <a:schemeClr val="bg1"/>
                </a:solidFill>
                <a:latin typeface="+mj-lt"/>
              </a:defRPr>
            </a:lvl5pPr>
            <a:lvl6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6pPr>
            <a:lvl7pPr marL="0" indent="0" algn="r">
              <a:lnSpc>
                <a:spcPct val="100000"/>
              </a:lnSpc>
              <a:spcBef>
                <a:spcPts val="0"/>
              </a:spcBef>
              <a:spcAft>
                <a:spcPts val="0"/>
              </a:spcAft>
              <a:buFont typeface="Arial" panose="020B0604020202020204" pitchFamily="34" charset="0"/>
              <a:buNone/>
              <a:defRPr sz="900">
                <a:solidFill>
                  <a:schemeClr val="bg1"/>
                </a:solidFill>
                <a:latin typeface="+mj-lt"/>
              </a:defRPr>
            </a:lvl7pPr>
            <a:lvl8pPr algn="r">
              <a:spcBef>
                <a:spcPts val="0"/>
              </a:spcBef>
              <a:spcAft>
                <a:spcPts val="0"/>
              </a:spcAft>
              <a:defRPr sz="900">
                <a:solidFill>
                  <a:schemeClr val="bg1"/>
                </a:solidFill>
              </a:defRPr>
            </a:lvl8pPr>
            <a:lvl9pPr algn="r">
              <a:spcBef>
                <a:spcPts val="0"/>
              </a:spcBef>
              <a:spcAft>
                <a:spcPts val="0"/>
              </a:spcAft>
              <a:defRPr sz="900">
                <a:solidFill>
                  <a:schemeClr val="bg1"/>
                </a:solidFill>
              </a:defRPr>
            </a:lvl9pPr>
          </a:lstStyle>
          <a:p>
            <a:pPr lvl="0"/>
            <a:r>
              <a:rPr lang="fr-FR"/>
              <a:t>Texte</a:t>
            </a:r>
          </a:p>
          <a:p>
            <a:pPr lvl="1"/>
            <a:r>
              <a:rPr lang="fr-FR"/>
              <a:t>Deuxième niveau</a:t>
            </a:r>
          </a:p>
          <a:p>
            <a:pPr lvl="2"/>
            <a:r>
              <a:rPr lang="fr-FR"/>
              <a:t>Troisième niveau</a:t>
            </a:r>
          </a:p>
          <a:p>
            <a:pPr lvl="3"/>
            <a:r>
              <a:rPr lang="fr-FR"/>
              <a:t>Quatrième niveau</a:t>
            </a:r>
          </a:p>
          <a:p>
            <a:pPr lvl="4"/>
            <a:r>
              <a:rPr lang="fr-FR"/>
              <a:t>Cinquième niveau</a:t>
            </a:r>
          </a:p>
          <a:p>
            <a:pPr lvl="5"/>
            <a:r>
              <a:rPr lang="fr-FR"/>
              <a:t>Sixième niveau</a:t>
            </a:r>
          </a:p>
          <a:p>
            <a:pPr lvl="6"/>
            <a:r>
              <a:rPr lang="fr-FR"/>
              <a:t>Septième</a:t>
            </a:r>
          </a:p>
          <a:p>
            <a:pPr lvl="7"/>
            <a:r>
              <a:rPr lang="fr-FR"/>
              <a:t>niveau</a:t>
            </a:r>
          </a:p>
          <a:p>
            <a:pPr lvl="8"/>
            <a:r>
              <a:rPr lang="fr-FR" err="1"/>
              <a:t>niv</a:t>
            </a:r>
            <a:endParaRPr lang="fr-FR"/>
          </a:p>
        </p:txBody>
      </p:sp>
      <p:sp>
        <p:nvSpPr>
          <p:cNvPr id="20" name="Graphique 18">
            <a:extLst>
              <a:ext uri="{FF2B5EF4-FFF2-40B4-BE49-F238E27FC236}">
                <a16:creationId xmlns:a16="http://schemas.microsoft.com/office/drawing/2014/main" id="{2C19CE3A-B891-41AE-88DA-87D1538EBC97}"/>
              </a:ext>
            </a:extLst>
          </p:cNvPr>
          <p:cNvSpPr>
            <a:spLocks noChangeAspect="1"/>
          </p:cNvSpPr>
          <p:nvPr userDrawn="1"/>
        </p:nvSpPr>
        <p:spPr>
          <a:xfrm>
            <a:off x="887237" y="1524280"/>
            <a:ext cx="126332" cy="217088"/>
          </a:xfrm>
          <a:custGeom>
            <a:avLst/>
            <a:gdLst>
              <a:gd name="connsiteX0" fmla="*/ 110490 w 164810"/>
              <a:gd name="connsiteY0" fmla="*/ 88583 h 212407"/>
              <a:gd name="connsiteX1" fmla="*/ 132398 w 164810"/>
              <a:gd name="connsiteY1" fmla="*/ 48578 h 212407"/>
              <a:gd name="connsiteX2" fmla="*/ 82868 w 164810"/>
              <a:gd name="connsiteY2" fmla="*/ 0 h 212407"/>
              <a:gd name="connsiteX3" fmla="*/ 32385 w 164810"/>
              <a:gd name="connsiteY3" fmla="*/ 48578 h 212407"/>
              <a:gd name="connsiteX4" fmla="*/ 54293 w 164810"/>
              <a:gd name="connsiteY4" fmla="*/ 89535 h 212407"/>
              <a:gd name="connsiteX5" fmla="*/ 0 w 164810"/>
              <a:gd name="connsiteY5" fmla="*/ 166688 h 212407"/>
              <a:gd name="connsiteX6" fmla="*/ 0 w 164810"/>
              <a:gd name="connsiteY6" fmla="*/ 181928 h 212407"/>
              <a:gd name="connsiteX7" fmla="*/ 30480 w 164810"/>
              <a:gd name="connsiteY7" fmla="*/ 212408 h 212407"/>
              <a:gd name="connsiteX8" fmla="*/ 134303 w 164810"/>
              <a:gd name="connsiteY8" fmla="*/ 212408 h 212407"/>
              <a:gd name="connsiteX9" fmla="*/ 164783 w 164810"/>
              <a:gd name="connsiteY9" fmla="*/ 181928 h 212407"/>
              <a:gd name="connsiteX10" fmla="*/ 164783 w 164810"/>
              <a:gd name="connsiteY10" fmla="*/ 164783 h 212407"/>
              <a:gd name="connsiteX11" fmla="*/ 110490 w 164810"/>
              <a:gd name="connsiteY11" fmla="*/ 88583 h 212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810" h="212407">
                <a:moveTo>
                  <a:pt x="110490" y="88583"/>
                </a:moveTo>
                <a:cubicBezTo>
                  <a:pt x="123825" y="80010"/>
                  <a:pt x="132398" y="64770"/>
                  <a:pt x="132398" y="48578"/>
                </a:cubicBezTo>
                <a:cubicBezTo>
                  <a:pt x="132398" y="21908"/>
                  <a:pt x="110490" y="0"/>
                  <a:pt x="82868" y="0"/>
                </a:cubicBezTo>
                <a:cubicBezTo>
                  <a:pt x="55245" y="0"/>
                  <a:pt x="32385" y="21908"/>
                  <a:pt x="32385" y="48578"/>
                </a:cubicBezTo>
                <a:cubicBezTo>
                  <a:pt x="32385" y="65723"/>
                  <a:pt x="40958" y="80010"/>
                  <a:pt x="54293" y="89535"/>
                </a:cubicBezTo>
                <a:cubicBezTo>
                  <a:pt x="22860" y="100965"/>
                  <a:pt x="0" y="131445"/>
                  <a:pt x="0" y="166688"/>
                </a:cubicBezTo>
                <a:lnTo>
                  <a:pt x="0" y="181928"/>
                </a:lnTo>
                <a:cubicBezTo>
                  <a:pt x="0" y="199073"/>
                  <a:pt x="13335" y="212408"/>
                  <a:pt x="30480" y="212408"/>
                </a:cubicBezTo>
                <a:lnTo>
                  <a:pt x="134303" y="212408"/>
                </a:lnTo>
                <a:cubicBezTo>
                  <a:pt x="151448" y="212408"/>
                  <a:pt x="164783" y="199073"/>
                  <a:pt x="164783" y="181928"/>
                </a:cubicBezTo>
                <a:lnTo>
                  <a:pt x="164783" y="164783"/>
                </a:lnTo>
                <a:cubicBezTo>
                  <a:pt x="165735" y="130493"/>
                  <a:pt x="141923" y="100013"/>
                  <a:pt x="110490" y="88583"/>
                </a:cubicBezTo>
                <a:close/>
              </a:path>
            </a:pathLst>
          </a:custGeom>
          <a:solidFill>
            <a:srgbClr val="811453"/>
          </a:solidFill>
          <a:ln w="9525" cap="flat">
            <a:noFill/>
            <a:prstDash val="solid"/>
            <a:miter/>
          </a:ln>
        </p:spPr>
        <p:txBody>
          <a:bodyPr rtlCol="0" anchor="ctr"/>
          <a:lstStyle/>
          <a:p>
            <a:endParaRPr lang="fr-FR" sz="1013">
              <a:solidFill>
                <a:srgbClr val="66C7E2"/>
              </a:solidFill>
            </a:endParaRPr>
          </a:p>
        </p:txBody>
      </p:sp>
      <p:sp>
        <p:nvSpPr>
          <p:cNvPr id="22" name="Forme libre : forme 21">
            <a:extLst>
              <a:ext uri="{FF2B5EF4-FFF2-40B4-BE49-F238E27FC236}">
                <a16:creationId xmlns:a16="http://schemas.microsoft.com/office/drawing/2014/main" id="{13B5BC6E-A353-4E59-844D-4C6D192DE0B7}"/>
              </a:ext>
            </a:extLst>
          </p:cNvPr>
          <p:cNvSpPr>
            <a:spLocks noChangeAspect="1"/>
          </p:cNvSpPr>
          <p:nvPr userDrawn="1"/>
        </p:nvSpPr>
        <p:spPr>
          <a:xfrm>
            <a:off x="357780" y="1543594"/>
            <a:ext cx="359166" cy="477279"/>
          </a:xfrm>
          <a:custGeom>
            <a:avLst/>
            <a:gdLst>
              <a:gd name="connsiteX0" fmla="*/ 1905 w 3118485"/>
              <a:gd name="connsiteY0" fmla="*/ 2594609 h 3108006"/>
              <a:gd name="connsiteX1" fmla="*/ 2605088 w 3118485"/>
              <a:gd name="connsiteY1" fmla="*/ 2594609 h 3108006"/>
              <a:gd name="connsiteX2" fmla="*/ 3118485 w 3118485"/>
              <a:gd name="connsiteY2" fmla="*/ 3108006 h 3108006"/>
              <a:gd name="connsiteX3" fmla="*/ 515303 w 3118485"/>
              <a:gd name="connsiteY3" fmla="*/ 3108006 h 3108006"/>
              <a:gd name="connsiteX4" fmla="*/ 1905 w 3118485"/>
              <a:gd name="connsiteY4" fmla="*/ 2594609 h 3108006"/>
              <a:gd name="connsiteX5" fmla="*/ 0 w 3118485"/>
              <a:gd name="connsiteY5" fmla="*/ 1035367 h 3108006"/>
              <a:gd name="connsiteX6" fmla="*/ 513398 w 3118485"/>
              <a:gd name="connsiteY6" fmla="*/ 1548765 h 3108006"/>
              <a:gd name="connsiteX7" fmla="*/ 513398 w 3118485"/>
              <a:gd name="connsiteY7" fmla="*/ 2070735 h 3108006"/>
              <a:gd name="connsiteX8" fmla="*/ 0 w 3118485"/>
              <a:gd name="connsiteY8" fmla="*/ 1557337 h 3108006"/>
              <a:gd name="connsiteX9" fmla="*/ 1042987 w 3118485"/>
              <a:gd name="connsiteY9" fmla="*/ 512444 h 3108006"/>
              <a:gd name="connsiteX10" fmla="*/ 1556384 w 3118485"/>
              <a:gd name="connsiteY10" fmla="*/ 1025841 h 3108006"/>
              <a:gd name="connsiteX11" fmla="*/ 1556384 w 3118485"/>
              <a:gd name="connsiteY11" fmla="*/ 2070734 h 3108006"/>
              <a:gd name="connsiteX12" fmla="*/ 1042987 w 3118485"/>
              <a:gd name="connsiteY12" fmla="*/ 1557337 h 3108006"/>
              <a:gd name="connsiteX13" fmla="*/ 2081212 w 3118485"/>
              <a:gd name="connsiteY13" fmla="*/ 0 h 3108006"/>
              <a:gd name="connsiteX14" fmla="*/ 2594609 w 3118485"/>
              <a:gd name="connsiteY14" fmla="*/ 509588 h 3108006"/>
              <a:gd name="connsiteX15" fmla="*/ 2594609 w 3118485"/>
              <a:gd name="connsiteY15" fmla="*/ 2070735 h 3108006"/>
              <a:gd name="connsiteX16" fmla="*/ 2081212 w 3118485"/>
              <a:gd name="connsiteY16" fmla="*/ 1557338 h 310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18485" h="3108006">
                <a:moveTo>
                  <a:pt x="1905" y="2594609"/>
                </a:moveTo>
                <a:lnTo>
                  <a:pt x="2605088" y="2594609"/>
                </a:lnTo>
                <a:cubicBezTo>
                  <a:pt x="2887980" y="2594609"/>
                  <a:pt x="3117533" y="2824162"/>
                  <a:pt x="3118485" y="3108006"/>
                </a:cubicBezTo>
                <a:lnTo>
                  <a:pt x="515303" y="3108006"/>
                </a:lnTo>
                <a:cubicBezTo>
                  <a:pt x="231458" y="3108006"/>
                  <a:pt x="1905" y="2877502"/>
                  <a:pt x="1905" y="2594609"/>
                </a:cubicBezTo>
                <a:close/>
                <a:moveTo>
                  <a:pt x="0" y="1035367"/>
                </a:moveTo>
                <a:cubicBezTo>
                  <a:pt x="283845" y="1035367"/>
                  <a:pt x="513398" y="1265872"/>
                  <a:pt x="513398" y="1548765"/>
                </a:cubicBezTo>
                <a:lnTo>
                  <a:pt x="513398" y="2070735"/>
                </a:lnTo>
                <a:cubicBezTo>
                  <a:pt x="229553" y="2070735"/>
                  <a:pt x="0" y="1841182"/>
                  <a:pt x="0" y="1557337"/>
                </a:cubicBezTo>
                <a:close/>
                <a:moveTo>
                  <a:pt x="1042987" y="512444"/>
                </a:moveTo>
                <a:cubicBezTo>
                  <a:pt x="1326832" y="512444"/>
                  <a:pt x="1556384" y="741997"/>
                  <a:pt x="1556384" y="1025841"/>
                </a:cubicBezTo>
                <a:lnTo>
                  <a:pt x="1556384" y="2070734"/>
                </a:lnTo>
                <a:cubicBezTo>
                  <a:pt x="1273492" y="2070734"/>
                  <a:pt x="1043939" y="1841182"/>
                  <a:pt x="1042987" y="1557337"/>
                </a:cubicBezTo>
                <a:close/>
                <a:moveTo>
                  <a:pt x="2081212" y="0"/>
                </a:moveTo>
                <a:cubicBezTo>
                  <a:pt x="2364104" y="0"/>
                  <a:pt x="2594609" y="228600"/>
                  <a:pt x="2594609" y="509588"/>
                </a:cubicBezTo>
                <a:lnTo>
                  <a:pt x="2594609" y="2070735"/>
                </a:lnTo>
                <a:cubicBezTo>
                  <a:pt x="2310765" y="2070735"/>
                  <a:pt x="2081212" y="1841183"/>
                  <a:pt x="2081212" y="1557338"/>
                </a:cubicBezTo>
                <a:close/>
              </a:path>
            </a:pathLst>
          </a:custGeom>
          <a:solidFill>
            <a:srgbClr val="811453"/>
          </a:solidFill>
          <a:ln w="9525" cap="flat">
            <a:noFill/>
            <a:prstDash val="solid"/>
            <a:miter/>
          </a:ln>
        </p:spPr>
        <p:txBody>
          <a:bodyPr rtlCol="0" anchor="ctr"/>
          <a:lstStyle/>
          <a:p>
            <a:endParaRPr lang="fr-FR" sz="1013"/>
          </a:p>
        </p:txBody>
      </p:sp>
      <p:sp>
        <p:nvSpPr>
          <p:cNvPr id="33" name="ZoneTexte 32">
            <a:extLst>
              <a:ext uri="{FF2B5EF4-FFF2-40B4-BE49-F238E27FC236}">
                <a16:creationId xmlns:a16="http://schemas.microsoft.com/office/drawing/2014/main" id="{F318511E-ABF5-4E30-BC1E-2AC48CE21197}"/>
              </a:ext>
            </a:extLst>
          </p:cNvPr>
          <p:cNvSpPr txBox="1"/>
          <p:nvPr userDrawn="1"/>
        </p:nvSpPr>
        <p:spPr>
          <a:xfrm>
            <a:off x="1286367" y="1639750"/>
            <a:ext cx="3457083" cy="323165"/>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fr-FR" sz="1050" b="0" i="0" u="none" strike="noStrike" kern="1200" cap="none" spc="0" normalizeH="0" baseline="0" noProof="0">
                <a:ln>
                  <a:noFill/>
                </a:ln>
                <a:solidFill>
                  <a:schemeClr val="accent6"/>
                </a:solidFill>
                <a:effectLst/>
                <a:uLnTx/>
                <a:uFillTx/>
                <a:latin typeface="Avenir Black" panose="020B0803020203020204" pitchFamily="34" charset="0"/>
                <a:ea typeface="Avenir Black" panose="020B0803020203020204" pitchFamily="34" charset="0"/>
                <a:cs typeface="+mn-cs"/>
              </a:rPr>
              <a:t>Accélérer et financer</a:t>
            </a:r>
            <a:br>
              <a:rPr lang="fr-FR" sz="1050" b="0" kern="1200" cap="none" baseline="0" noProof="0">
                <a:solidFill>
                  <a:schemeClr val="tx1"/>
                </a:solidFill>
                <a:latin typeface="+mj-lt"/>
                <a:ea typeface="Avenir Black" panose="020B0803020203020204" pitchFamily="34" charset="0"/>
                <a:cs typeface="+mj-cs"/>
              </a:rPr>
            </a:br>
            <a:r>
              <a:rPr lang="fr-FR" sz="1050" b="0" kern="1200" cap="none" baseline="0" noProof="0">
                <a:solidFill>
                  <a:schemeClr val="tx1"/>
                </a:solidFill>
                <a:latin typeface="+mj-lt"/>
                <a:ea typeface="Avenir Black" panose="020B0803020203020204" pitchFamily="34" charset="0"/>
                <a:cs typeface="+mj-cs"/>
              </a:rPr>
              <a:t>la transition</a:t>
            </a:r>
          </a:p>
        </p:txBody>
      </p:sp>
      <p:sp>
        <p:nvSpPr>
          <p:cNvPr id="34" name="Espace réservé du pied de page 4">
            <a:extLst>
              <a:ext uri="{FF2B5EF4-FFF2-40B4-BE49-F238E27FC236}">
                <a16:creationId xmlns:a16="http://schemas.microsoft.com/office/drawing/2014/main" id="{98E1A259-9D48-4CB0-9041-8EE8AE21E82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Tree>
    <p:extLst>
      <p:ext uri="{BB962C8B-B14F-4D97-AF65-F5344CB8AC3E}">
        <p14:creationId xmlns:p14="http://schemas.microsoft.com/office/powerpoint/2010/main" val="37587455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a:extLst>
              <a:ext uri="{FF2B5EF4-FFF2-40B4-BE49-F238E27FC236}">
                <a16:creationId xmlns:a16="http://schemas.microsoft.com/office/drawing/2014/main" id="{06B3B8C5-94AF-4B83-B1C8-568B09879354}"/>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143612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uverture_Light_Filiale de Total">
    <p:bg>
      <p:bgPr>
        <a:gradFill>
          <a:gsLst>
            <a:gs pos="0">
              <a:schemeClr val="tx2"/>
            </a:gs>
            <a:gs pos="50000">
              <a:schemeClr val="accent1"/>
            </a:gs>
            <a:gs pos="100000">
              <a:schemeClr val="accent2"/>
            </a:gs>
          </a:gsLst>
          <a:lin ang="18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530C6-0623-40B7-B9CA-08158F0C5594}"/>
              </a:ext>
            </a:extLst>
          </p:cNvPr>
          <p:cNvSpPr/>
          <p:nvPr userDrawn="1"/>
        </p:nvSpPr>
        <p:spPr>
          <a:xfrm>
            <a:off x="359569" y="476250"/>
            <a:ext cx="8424863" cy="5905500"/>
          </a:xfrm>
          <a:prstGeom prst="rect">
            <a:avLst/>
          </a:prstGeom>
          <a:solidFill>
            <a:schemeClr val="bg1"/>
          </a:solidFill>
          <a:ln>
            <a:noFill/>
          </a:ln>
          <a:effectLst>
            <a:outerShdw blurRad="63500" dist="25400" algn="ctr" rotWithShape="0">
              <a:srgbClr val="000000">
                <a:alpha val="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13"/>
          </a:p>
        </p:txBody>
      </p:sp>
      <p:sp>
        <p:nvSpPr>
          <p:cNvPr id="12" name="Forme libre : forme 11">
            <a:extLst>
              <a:ext uri="{FF2B5EF4-FFF2-40B4-BE49-F238E27FC236}">
                <a16:creationId xmlns:a16="http://schemas.microsoft.com/office/drawing/2014/main" id="{3B15B420-551E-4DD0-9025-6161A3C00B7F}"/>
              </a:ext>
            </a:extLst>
          </p:cNvPr>
          <p:cNvSpPr/>
          <p:nvPr userDrawn="1"/>
        </p:nvSpPr>
        <p:spPr>
          <a:xfrm>
            <a:off x="359569" y="476252"/>
            <a:ext cx="8424863" cy="5905501"/>
          </a:xfrm>
          <a:custGeom>
            <a:avLst/>
            <a:gdLst>
              <a:gd name="connsiteX0" fmla="*/ 10744749 w 11233151"/>
              <a:gd name="connsiteY0" fmla="*/ 0 h 5905501"/>
              <a:gd name="connsiteX1" fmla="*/ 11233151 w 11233151"/>
              <a:gd name="connsiteY1" fmla="*/ 0 h 5905501"/>
              <a:gd name="connsiteX2" fmla="*/ 11233151 w 11233151"/>
              <a:gd name="connsiteY2" fmla="*/ 5905500 h 5905501"/>
              <a:gd name="connsiteX3" fmla="*/ 0 w 11233151"/>
              <a:gd name="connsiteY3" fmla="*/ 5905501 h 5905501"/>
              <a:gd name="connsiteX4" fmla="*/ 0 w 11233151"/>
              <a:gd name="connsiteY4" fmla="*/ 4857158 h 5905501"/>
              <a:gd name="connsiteX5" fmla="*/ 13610 w 11233151"/>
              <a:gd name="connsiteY5" fmla="*/ 4865713 h 5905501"/>
              <a:gd name="connsiteX6" fmla="*/ 5827755 w 11233151"/>
              <a:gd name="connsiteY6" fmla="*/ 4144874 h 5905501"/>
              <a:gd name="connsiteX7" fmla="*/ 9114412 w 11233151"/>
              <a:gd name="connsiteY7" fmla="*/ 860945 h 5905501"/>
              <a:gd name="connsiteX8" fmla="*/ 10537875 w 11233151"/>
              <a:gd name="connsiteY8" fmla="*/ 45714 h 5905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33151" h="5905501">
                <a:moveTo>
                  <a:pt x="10744749" y="0"/>
                </a:moveTo>
                <a:lnTo>
                  <a:pt x="11233151" y="0"/>
                </a:lnTo>
                <a:lnTo>
                  <a:pt x="11233151" y="5905500"/>
                </a:lnTo>
                <a:lnTo>
                  <a:pt x="0" y="5905501"/>
                </a:lnTo>
                <a:lnTo>
                  <a:pt x="0" y="4857158"/>
                </a:lnTo>
                <a:lnTo>
                  <a:pt x="13610" y="4865713"/>
                </a:lnTo>
                <a:cubicBezTo>
                  <a:pt x="1852911" y="5959193"/>
                  <a:pt x="4283422" y="5746791"/>
                  <a:pt x="5827755" y="4144874"/>
                </a:cubicBezTo>
                <a:lnTo>
                  <a:pt x="9114412" y="860945"/>
                </a:lnTo>
                <a:cubicBezTo>
                  <a:pt x="9523362" y="452906"/>
                  <a:pt x="10016641" y="181163"/>
                  <a:pt x="10537875" y="45714"/>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fr-FR" sz="1013"/>
          </a:p>
        </p:txBody>
      </p:sp>
      <p:sp>
        <p:nvSpPr>
          <p:cNvPr id="4" name="Espace réservé de la date 3">
            <a:extLst>
              <a:ext uri="{FF2B5EF4-FFF2-40B4-BE49-F238E27FC236}">
                <a16:creationId xmlns:a16="http://schemas.microsoft.com/office/drawing/2014/main" id="{1A409278-D859-4939-A1DD-3E684F084D9D}"/>
              </a:ext>
            </a:extLst>
          </p:cNvPr>
          <p:cNvSpPr>
            <a:spLocks noGrp="1"/>
          </p:cNvSpPr>
          <p:nvPr>
            <p:ph type="dt" sz="half" idx="10"/>
          </p:nvPr>
        </p:nvSpPr>
        <p:spPr>
          <a:xfrm>
            <a:off x="618698" y="6027278"/>
            <a:ext cx="621000" cy="169200"/>
          </a:xfrm>
        </p:spPr>
        <p:txBody>
          <a:bodyPr/>
          <a:lstStyle>
            <a:lvl1pPr>
              <a:defRPr>
                <a:solidFill>
                  <a:schemeClr val="tx2"/>
                </a:solidFill>
              </a:defRPr>
            </a:lvl1pPr>
          </a:lstStyle>
          <a:p>
            <a:fld id="{02D02F6F-ECBC-4760-ADD8-109AB1B4C777}" type="datetime3">
              <a:rPr lang="fr-FR" smtClean="0"/>
              <a:t>15.02.24</a:t>
            </a:fld>
            <a:endParaRPr lang="fr-FR"/>
          </a:p>
        </p:txBody>
      </p:sp>
      <p:sp>
        <p:nvSpPr>
          <p:cNvPr id="23" name="Espace réservé du texte 22">
            <a:extLst>
              <a:ext uri="{FF2B5EF4-FFF2-40B4-BE49-F238E27FC236}">
                <a16:creationId xmlns:a16="http://schemas.microsoft.com/office/drawing/2014/main" id="{325B8D5C-495E-4067-A0D7-005AA9E5E8A7}"/>
              </a:ext>
            </a:extLst>
          </p:cNvPr>
          <p:cNvSpPr>
            <a:spLocks noGrp="1"/>
          </p:cNvSpPr>
          <p:nvPr>
            <p:ph type="body" sz="quarter" idx="15" hasCustomPrompt="1"/>
          </p:nvPr>
        </p:nvSpPr>
        <p:spPr>
          <a:xfrm>
            <a:off x="618697" y="1573619"/>
            <a:ext cx="4987319" cy="3710762"/>
          </a:xfrm>
        </p:spPr>
        <p:txBody>
          <a:bodyPr anchor="ctr">
            <a:noAutofit/>
          </a:bodyPr>
          <a:lstStyle>
            <a:lvl1pPr>
              <a:lnSpc>
                <a:spcPct val="85000"/>
              </a:lnSpc>
              <a:spcBef>
                <a:spcPts val="0"/>
              </a:spcBef>
              <a:spcAft>
                <a:spcPts val="0"/>
              </a:spcAft>
              <a:defRPr sz="2700" cap="all" baseline="0">
                <a:solidFill>
                  <a:schemeClr val="tx1"/>
                </a:solidFill>
                <a:latin typeface="+mj-lt"/>
              </a:defRPr>
            </a:lvl1pPr>
            <a:lvl2pPr>
              <a:lnSpc>
                <a:spcPct val="85000"/>
              </a:lnSpc>
              <a:spcBef>
                <a:spcPts val="0"/>
              </a:spcBef>
              <a:spcAft>
                <a:spcPts val="0"/>
              </a:spcAft>
              <a:defRPr sz="270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POUR</a:t>
            </a:r>
          </a:p>
          <a:p>
            <a:pPr lvl="1"/>
            <a:r>
              <a:rPr lang="fr-FR"/>
              <a:t>Deuxième niveau</a:t>
            </a:r>
          </a:p>
        </p:txBody>
      </p:sp>
      <p:sp>
        <p:nvSpPr>
          <p:cNvPr id="42" name="Espace réservé du pied de page 4">
            <a:extLst>
              <a:ext uri="{FF2B5EF4-FFF2-40B4-BE49-F238E27FC236}">
                <a16:creationId xmlns:a16="http://schemas.microsoft.com/office/drawing/2014/main" id="{1DBEB495-7D65-4D91-8B7E-FEC52B5E8AF0}"/>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1"/>
                </a:solidFill>
              </a:defRPr>
            </a:lvl1pPr>
          </a:lstStyle>
          <a:p>
            <a:r>
              <a:rPr lang="fr-FR"/>
              <a:t>Documento riservato</a:t>
            </a:r>
          </a:p>
        </p:txBody>
      </p:sp>
      <p:sp>
        <p:nvSpPr>
          <p:cNvPr id="43" name="Espace réservé du texte 22">
            <a:extLst>
              <a:ext uri="{FF2B5EF4-FFF2-40B4-BE49-F238E27FC236}">
                <a16:creationId xmlns:a16="http://schemas.microsoft.com/office/drawing/2014/main" id="{A47E18B4-107C-4695-BB94-029204DFB912}"/>
              </a:ext>
            </a:extLst>
          </p:cNvPr>
          <p:cNvSpPr>
            <a:spLocks noGrp="1"/>
          </p:cNvSpPr>
          <p:nvPr>
            <p:ph type="body" sz="quarter" idx="16" hasCustomPrompt="1"/>
          </p:nvPr>
        </p:nvSpPr>
        <p:spPr>
          <a:xfrm>
            <a:off x="6955578" y="5758704"/>
            <a:ext cx="1620002" cy="353174"/>
          </a:xfrm>
        </p:spPr>
        <p:txBody>
          <a:bodyPr anchor="b">
            <a:spAutoFit/>
          </a:bodyPr>
          <a:lstStyle>
            <a:lvl1pPr algn="r">
              <a:lnSpc>
                <a:spcPct val="85000"/>
              </a:lnSpc>
              <a:spcBef>
                <a:spcPts val="0"/>
              </a:spcBef>
              <a:spcAft>
                <a:spcPts val="0"/>
              </a:spcAft>
              <a:defRPr sz="1350" cap="all" baseline="0">
                <a:solidFill>
                  <a:schemeClr val="tx1"/>
                </a:solidFill>
                <a:latin typeface="+mj-lt"/>
              </a:defRPr>
            </a:lvl1pPr>
            <a:lvl2pPr algn="r">
              <a:lnSpc>
                <a:spcPct val="85000"/>
              </a:lnSpc>
              <a:spcBef>
                <a:spcPts val="0"/>
              </a:spcBef>
              <a:spcAft>
                <a:spcPts val="0"/>
              </a:spcAft>
              <a:defRPr sz="1350" cap="all" baseline="0">
                <a:solidFill>
                  <a:schemeClr val="accent1"/>
                </a:solidFill>
                <a:latin typeface="Avenir Black" panose="020B0803020203020204" pitchFamily="34" charset="0"/>
                <a:ea typeface="Avenir Black" panose="020B0803020203020204" pitchFamily="34" charset="0"/>
              </a:defRPr>
            </a:lvl2pPr>
            <a:lvl3pPr marL="0" indent="0">
              <a:spcBef>
                <a:spcPts val="0"/>
              </a:spcBef>
              <a:spcAft>
                <a:spcPts val="0"/>
              </a:spcAft>
              <a:buFont typeface="Arial" panose="020B0604020202020204" pitchFamily="34" charset="0"/>
              <a:buNone/>
              <a:defRPr sz="2700" cap="all" baseline="0">
                <a:solidFill>
                  <a:schemeClr val="accent2"/>
                </a:solidFill>
              </a:defRPr>
            </a:lvl3pPr>
            <a:lvl4pPr marL="0" indent="0">
              <a:spcBef>
                <a:spcPts val="0"/>
              </a:spcBef>
              <a:spcAft>
                <a:spcPts val="0"/>
              </a:spcAft>
              <a:buNone/>
              <a:defRPr sz="2700" cap="all" baseline="0">
                <a:solidFill>
                  <a:schemeClr val="accent2"/>
                </a:solidFill>
              </a:defRPr>
            </a:lvl4pPr>
            <a:lvl5pPr marL="0" indent="0">
              <a:spcBef>
                <a:spcPts val="0"/>
              </a:spcBef>
              <a:spcAft>
                <a:spcPts val="0"/>
              </a:spcAft>
              <a:buNone/>
              <a:defRPr sz="2700" cap="all" baseline="0">
                <a:solidFill>
                  <a:schemeClr val="accent2"/>
                </a:solidFill>
              </a:defRPr>
            </a:lvl5pPr>
            <a:lvl6pPr marL="0" indent="0">
              <a:spcBef>
                <a:spcPts val="0"/>
              </a:spcBef>
              <a:spcAft>
                <a:spcPts val="0"/>
              </a:spcAft>
              <a:buFont typeface="Arial" panose="020B0604020202020204" pitchFamily="34" charset="0"/>
              <a:buNone/>
              <a:defRPr sz="2700" cap="all" baseline="0">
                <a:solidFill>
                  <a:schemeClr val="accent2"/>
                </a:solidFill>
              </a:defRPr>
            </a:lvl6pPr>
            <a:lvl7pPr marL="0" indent="0">
              <a:spcBef>
                <a:spcPts val="0"/>
              </a:spcBef>
              <a:spcAft>
                <a:spcPts val="0"/>
              </a:spcAft>
              <a:buFont typeface="Arial" panose="020B0604020202020204" pitchFamily="34" charset="0"/>
              <a:buNone/>
              <a:defRPr sz="2700" cap="all" baseline="0">
                <a:solidFill>
                  <a:schemeClr val="accent2"/>
                </a:solidFill>
              </a:defRPr>
            </a:lvl7pPr>
            <a:lvl8pPr marL="0" indent="0">
              <a:spcBef>
                <a:spcPts val="0"/>
              </a:spcBef>
              <a:spcAft>
                <a:spcPts val="0"/>
              </a:spcAft>
              <a:buFont typeface="Arial" panose="020B0604020202020204" pitchFamily="34" charset="0"/>
              <a:buNone/>
              <a:defRPr sz="2700" cap="all" baseline="0">
                <a:solidFill>
                  <a:schemeClr val="accent2"/>
                </a:solidFill>
              </a:defRPr>
            </a:lvl8pPr>
            <a:lvl9pPr marL="0" indent="0">
              <a:spcBef>
                <a:spcPts val="0"/>
              </a:spcBef>
              <a:spcAft>
                <a:spcPts val="0"/>
              </a:spcAft>
              <a:buFont typeface="Arial" panose="020B0604020202020204" pitchFamily="34" charset="0"/>
              <a:buNone/>
              <a:defRPr sz="2700" cap="all" baseline="0">
                <a:solidFill>
                  <a:schemeClr val="accent2"/>
                </a:solidFill>
              </a:defRPr>
            </a:lvl9pPr>
          </a:lstStyle>
          <a:p>
            <a:pPr lvl="0"/>
            <a:r>
              <a:rPr lang="fr-FR"/>
              <a:t>changeons</a:t>
            </a:r>
          </a:p>
          <a:p>
            <a:pPr lvl="1"/>
            <a:r>
              <a:rPr lang="fr-FR"/>
              <a:t>Deuxième niveau</a:t>
            </a:r>
          </a:p>
        </p:txBody>
      </p:sp>
      <p:grpSp>
        <p:nvGrpSpPr>
          <p:cNvPr id="44" name="Groupe 43">
            <a:extLst>
              <a:ext uri="{FF2B5EF4-FFF2-40B4-BE49-F238E27FC236}">
                <a16:creationId xmlns:a16="http://schemas.microsoft.com/office/drawing/2014/main" id="{22B6319D-E904-400A-A7E6-2576913081AA}"/>
              </a:ext>
            </a:extLst>
          </p:cNvPr>
          <p:cNvGrpSpPr/>
          <p:nvPr userDrawn="1"/>
        </p:nvGrpSpPr>
        <p:grpSpPr>
          <a:xfrm>
            <a:off x="618698" y="756557"/>
            <a:ext cx="1404227" cy="540000"/>
            <a:chOff x="824931" y="756557"/>
            <a:chExt cx="1606862" cy="463443"/>
          </a:xfrm>
        </p:grpSpPr>
        <p:grpSp>
          <p:nvGrpSpPr>
            <p:cNvPr id="45" name="Groupe 44">
              <a:extLst>
                <a:ext uri="{FF2B5EF4-FFF2-40B4-BE49-F238E27FC236}">
                  <a16:creationId xmlns:a16="http://schemas.microsoft.com/office/drawing/2014/main" id="{407BC623-E6F3-47CE-8A5C-2E25B5D264FD}"/>
                </a:ext>
              </a:extLst>
            </p:cNvPr>
            <p:cNvGrpSpPr/>
            <p:nvPr/>
          </p:nvGrpSpPr>
          <p:grpSpPr>
            <a:xfrm>
              <a:off x="1682561" y="1075218"/>
              <a:ext cx="461895" cy="144782"/>
              <a:chOff x="3653062" y="5940743"/>
              <a:chExt cx="2013443" cy="631117"/>
            </a:xfrm>
          </p:grpSpPr>
          <p:grpSp>
            <p:nvGrpSpPr>
              <p:cNvPr id="59" name="Graphique 26">
                <a:extLst>
                  <a:ext uri="{FF2B5EF4-FFF2-40B4-BE49-F238E27FC236}">
                    <a16:creationId xmlns:a16="http://schemas.microsoft.com/office/drawing/2014/main" id="{42F3E847-AFE3-4D66-BECF-12046EB43E5A}"/>
                  </a:ext>
                </a:extLst>
              </p:cNvPr>
              <p:cNvGrpSpPr/>
              <p:nvPr/>
            </p:nvGrpSpPr>
            <p:grpSpPr>
              <a:xfrm>
                <a:off x="4402238" y="6180991"/>
                <a:ext cx="1264267" cy="244302"/>
                <a:chOff x="4402238" y="6180991"/>
                <a:chExt cx="1264267" cy="244302"/>
              </a:xfrm>
              <a:solidFill>
                <a:srgbClr val="E10032"/>
              </a:solidFill>
            </p:grpSpPr>
            <p:sp>
              <p:nvSpPr>
                <p:cNvPr id="65" name="Forme libre : forme 64">
                  <a:extLst>
                    <a:ext uri="{FF2B5EF4-FFF2-40B4-BE49-F238E27FC236}">
                      <a16:creationId xmlns:a16="http://schemas.microsoft.com/office/drawing/2014/main" id="{6C460C2A-AA33-4ECE-A12E-0B8E12513D67}"/>
                    </a:ext>
                  </a:extLst>
                </p:cNvPr>
                <p:cNvSpPr/>
                <p:nvPr/>
              </p:nvSpPr>
              <p:spPr>
                <a:xfrm>
                  <a:off x="4652648" y="6229851"/>
                  <a:ext cx="256517" cy="195442"/>
                </a:xfrm>
                <a:custGeom>
                  <a:avLst/>
                  <a:gdLst>
                    <a:gd name="connsiteX0" fmla="*/ 128259 w 256517"/>
                    <a:gd name="connsiteY0" fmla="*/ 0 h 195442"/>
                    <a:gd name="connsiteX1" fmla="*/ 0 w 256517"/>
                    <a:gd name="connsiteY1" fmla="*/ 97721 h 195442"/>
                    <a:gd name="connsiteX2" fmla="*/ 128259 w 256517"/>
                    <a:gd name="connsiteY2" fmla="*/ 195442 h 195442"/>
                    <a:gd name="connsiteX3" fmla="*/ 256518 w 256517"/>
                    <a:gd name="connsiteY3" fmla="*/ 97721 h 195442"/>
                    <a:gd name="connsiteX4" fmla="*/ 128259 w 256517"/>
                    <a:gd name="connsiteY4" fmla="*/ 0 h 195442"/>
                    <a:gd name="connsiteX5" fmla="*/ 128259 w 256517"/>
                    <a:gd name="connsiteY5" fmla="*/ 152689 h 195442"/>
                    <a:gd name="connsiteX6" fmla="*/ 61076 w 256517"/>
                    <a:gd name="connsiteY6" fmla="*/ 103829 h 195442"/>
                    <a:gd name="connsiteX7" fmla="*/ 128259 w 256517"/>
                    <a:gd name="connsiteY7" fmla="*/ 48861 h 195442"/>
                    <a:gd name="connsiteX8" fmla="*/ 195442 w 256517"/>
                    <a:gd name="connsiteY8" fmla="*/ 103829 h 195442"/>
                    <a:gd name="connsiteX9" fmla="*/ 128259 w 256517"/>
                    <a:gd name="connsiteY9" fmla="*/ 152689 h 19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517" h="195442">
                      <a:moveTo>
                        <a:pt x="128259" y="0"/>
                      </a:moveTo>
                      <a:cubicBezTo>
                        <a:pt x="42753" y="0"/>
                        <a:pt x="0" y="36645"/>
                        <a:pt x="0" y="97721"/>
                      </a:cubicBezTo>
                      <a:cubicBezTo>
                        <a:pt x="0" y="158797"/>
                        <a:pt x="48860" y="195442"/>
                        <a:pt x="128259" y="195442"/>
                      </a:cubicBezTo>
                      <a:cubicBezTo>
                        <a:pt x="213765" y="195442"/>
                        <a:pt x="256518" y="158797"/>
                        <a:pt x="256518" y="97721"/>
                      </a:cubicBezTo>
                      <a:cubicBezTo>
                        <a:pt x="256518" y="36645"/>
                        <a:pt x="207658" y="0"/>
                        <a:pt x="128259" y="0"/>
                      </a:cubicBezTo>
                      <a:moveTo>
                        <a:pt x="128259" y="152689"/>
                      </a:moveTo>
                      <a:cubicBezTo>
                        <a:pt x="85506" y="152689"/>
                        <a:pt x="61076" y="134367"/>
                        <a:pt x="61076" y="103829"/>
                      </a:cubicBezTo>
                      <a:cubicBezTo>
                        <a:pt x="61076" y="67183"/>
                        <a:pt x="85506" y="48861"/>
                        <a:pt x="128259" y="48861"/>
                      </a:cubicBezTo>
                      <a:cubicBezTo>
                        <a:pt x="171012" y="48861"/>
                        <a:pt x="195442" y="67183"/>
                        <a:pt x="195442" y="103829"/>
                      </a:cubicBezTo>
                      <a:cubicBezTo>
                        <a:pt x="195442" y="134367"/>
                        <a:pt x="171012" y="152689"/>
                        <a:pt x="128259" y="152689"/>
                      </a:cubicBezTo>
                    </a:path>
                  </a:pathLst>
                </a:custGeom>
                <a:solidFill>
                  <a:srgbClr val="E10032"/>
                </a:solidFill>
                <a:ln w="61076" cap="flat">
                  <a:noFill/>
                  <a:prstDash val="solid"/>
                  <a:miter/>
                </a:ln>
              </p:spPr>
              <p:txBody>
                <a:bodyPr rtlCol="0" anchor="ctr"/>
                <a:lstStyle/>
                <a:p>
                  <a:endParaRPr lang="fr-FR" sz="1013"/>
                </a:p>
              </p:txBody>
            </p:sp>
            <p:sp>
              <p:nvSpPr>
                <p:cNvPr id="66" name="Forme libre : forme 65">
                  <a:extLst>
                    <a:ext uri="{FF2B5EF4-FFF2-40B4-BE49-F238E27FC236}">
                      <a16:creationId xmlns:a16="http://schemas.microsoft.com/office/drawing/2014/main" id="{852A297A-0A10-4A51-8F89-0A67C776F20E}"/>
                    </a:ext>
                  </a:extLst>
                </p:cNvPr>
                <p:cNvSpPr/>
                <p:nvPr/>
              </p:nvSpPr>
              <p:spPr>
                <a:xfrm>
                  <a:off x="4927489" y="6235959"/>
                  <a:ext cx="219872" cy="189334"/>
                </a:xfrm>
                <a:custGeom>
                  <a:avLst/>
                  <a:gdLst>
                    <a:gd name="connsiteX0" fmla="*/ 0 w 219872"/>
                    <a:gd name="connsiteY0" fmla="*/ 0 h 189334"/>
                    <a:gd name="connsiteX1" fmla="*/ 0 w 219872"/>
                    <a:gd name="connsiteY1" fmla="*/ 42753 h 189334"/>
                    <a:gd name="connsiteX2" fmla="*/ 79398 w 219872"/>
                    <a:gd name="connsiteY2" fmla="*/ 42753 h 189334"/>
                    <a:gd name="connsiteX3" fmla="*/ 79398 w 219872"/>
                    <a:gd name="connsiteY3" fmla="*/ 171012 h 189334"/>
                    <a:gd name="connsiteX4" fmla="*/ 116044 w 219872"/>
                    <a:gd name="connsiteY4" fmla="*/ 189335 h 189334"/>
                    <a:gd name="connsiteX5" fmla="*/ 152689 w 219872"/>
                    <a:gd name="connsiteY5" fmla="*/ 171012 h 189334"/>
                    <a:gd name="connsiteX6" fmla="*/ 152689 w 219872"/>
                    <a:gd name="connsiteY6" fmla="*/ 42753 h 189334"/>
                    <a:gd name="connsiteX7" fmla="*/ 219873 w 219872"/>
                    <a:gd name="connsiteY7" fmla="*/ 42753 h 189334"/>
                    <a:gd name="connsiteX8" fmla="*/ 219873 w 219872"/>
                    <a:gd name="connsiteY8" fmla="*/ 0 h 189334"/>
                    <a:gd name="connsiteX9" fmla="*/ 0 w 219872"/>
                    <a:gd name="connsiteY9" fmla="*/ 0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872" h="189334">
                      <a:moveTo>
                        <a:pt x="0" y="0"/>
                      </a:moveTo>
                      <a:lnTo>
                        <a:pt x="0" y="42753"/>
                      </a:lnTo>
                      <a:lnTo>
                        <a:pt x="79398" y="42753"/>
                      </a:lnTo>
                      <a:lnTo>
                        <a:pt x="79398" y="171012"/>
                      </a:lnTo>
                      <a:cubicBezTo>
                        <a:pt x="79398" y="183227"/>
                        <a:pt x="97721" y="189335"/>
                        <a:pt x="116044" y="189335"/>
                      </a:cubicBezTo>
                      <a:cubicBezTo>
                        <a:pt x="134366" y="189335"/>
                        <a:pt x="152689" y="183227"/>
                        <a:pt x="152689" y="171012"/>
                      </a:cubicBezTo>
                      <a:lnTo>
                        <a:pt x="152689" y="42753"/>
                      </a:lnTo>
                      <a:lnTo>
                        <a:pt x="219873" y="42753"/>
                      </a:lnTo>
                      <a:lnTo>
                        <a:pt x="219873" y="0"/>
                      </a:lnTo>
                      <a:lnTo>
                        <a:pt x="0" y="0"/>
                      </a:lnTo>
                      <a:close/>
                    </a:path>
                  </a:pathLst>
                </a:custGeom>
                <a:solidFill>
                  <a:srgbClr val="E10032"/>
                </a:solidFill>
                <a:ln w="61076" cap="flat">
                  <a:noFill/>
                  <a:prstDash val="solid"/>
                  <a:miter/>
                </a:ln>
              </p:spPr>
              <p:txBody>
                <a:bodyPr rtlCol="0" anchor="ctr"/>
                <a:lstStyle/>
                <a:p>
                  <a:endParaRPr lang="fr-FR" sz="1013"/>
                </a:p>
              </p:txBody>
            </p:sp>
            <p:sp>
              <p:nvSpPr>
                <p:cNvPr id="67" name="Forme libre : forme 66">
                  <a:extLst>
                    <a:ext uri="{FF2B5EF4-FFF2-40B4-BE49-F238E27FC236}">
                      <a16:creationId xmlns:a16="http://schemas.microsoft.com/office/drawing/2014/main" id="{A466B676-BD11-4A79-A6D0-95EE6649B86E}"/>
                    </a:ext>
                  </a:extLst>
                </p:cNvPr>
                <p:cNvSpPr/>
                <p:nvPr/>
              </p:nvSpPr>
              <p:spPr>
                <a:xfrm>
                  <a:off x="5458848" y="6229851"/>
                  <a:ext cx="207657" cy="184204"/>
                </a:xfrm>
                <a:custGeom>
                  <a:avLst/>
                  <a:gdLst>
                    <a:gd name="connsiteX0" fmla="*/ 109937 w 207657"/>
                    <a:gd name="connsiteY0" fmla="*/ 146582 h 184204"/>
                    <a:gd name="connsiteX1" fmla="*/ 73291 w 207657"/>
                    <a:gd name="connsiteY1" fmla="*/ 140474 h 184204"/>
                    <a:gd name="connsiteX2" fmla="*/ 61076 w 207657"/>
                    <a:gd name="connsiteY2" fmla="*/ 109936 h 184204"/>
                    <a:gd name="connsiteX3" fmla="*/ 61076 w 207657"/>
                    <a:gd name="connsiteY3" fmla="*/ 18323 h 184204"/>
                    <a:gd name="connsiteX4" fmla="*/ 30538 w 207657"/>
                    <a:gd name="connsiteY4" fmla="*/ 0 h 184204"/>
                    <a:gd name="connsiteX5" fmla="*/ 0 w 207657"/>
                    <a:gd name="connsiteY5" fmla="*/ 18323 h 184204"/>
                    <a:gd name="connsiteX6" fmla="*/ 0 w 207657"/>
                    <a:gd name="connsiteY6" fmla="*/ 103829 h 184204"/>
                    <a:gd name="connsiteX7" fmla="*/ 30538 w 207657"/>
                    <a:gd name="connsiteY7" fmla="*/ 171012 h 184204"/>
                    <a:gd name="connsiteX8" fmla="*/ 152689 w 207657"/>
                    <a:gd name="connsiteY8" fmla="*/ 183227 h 184204"/>
                    <a:gd name="connsiteX9" fmla="*/ 207658 w 207657"/>
                    <a:gd name="connsiteY9" fmla="*/ 183227 h 184204"/>
                    <a:gd name="connsiteX10" fmla="*/ 207658 w 207657"/>
                    <a:gd name="connsiteY10" fmla="*/ 177120 h 184204"/>
                    <a:gd name="connsiteX11" fmla="*/ 207658 w 207657"/>
                    <a:gd name="connsiteY11" fmla="*/ 140474 h 184204"/>
                    <a:gd name="connsiteX12" fmla="*/ 109937 w 207657"/>
                    <a:gd name="connsiteY12" fmla="*/ 146582 h 184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657" h="184204">
                      <a:moveTo>
                        <a:pt x="109937" y="146582"/>
                      </a:moveTo>
                      <a:cubicBezTo>
                        <a:pt x="91614" y="146582"/>
                        <a:pt x="79399" y="140474"/>
                        <a:pt x="73291" y="140474"/>
                      </a:cubicBezTo>
                      <a:cubicBezTo>
                        <a:pt x="61076" y="134367"/>
                        <a:pt x="61076" y="122151"/>
                        <a:pt x="61076" y="109936"/>
                      </a:cubicBezTo>
                      <a:lnTo>
                        <a:pt x="61076" y="18323"/>
                      </a:lnTo>
                      <a:cubicBezTo>
                        <a:pt x="61076" y="6108"/>
                        <a:pt x="42753" y="0"/>
                        <a:pt x="30538" y="0"/>
                      </a:cubicBezTo>
                      <a:cubicBezTo>
                        <a:pt x="12215" y="0"/>
                        <a:pt x="0" y="6108"/>
                        <a:pt x="0" y="18323"/>
                      </a:cubicBezTo>
                      <a:lnTo>
                        <a:pt x="0" y="103829"/>
                      </a:lnTo>
                      <a:cubicBezTo>
                        <a:pt x="0" y="134367"/>
                        <a:pt x="12215" y="158797"/>
                        <a:pt x="30538" y="171012"/>
                      </a:cubicBezTo>
                      <a:cubicBezTo>
                        <a:pt x="54968" y="189335"/>
                        <a:pt x="103829" y="183227"/>
                        <a:pt x="152689" y="183227"/>
                      </a:cubicBezTo>
                      <a:lnTo>
                        <a:pt x="207658" y="183227"/>
                      </a:lnTo>
                      <a:lnTo>
                        <a:pt x="207658" y="177120"/>
                      </a:lnTo>
                      <a:lnTo>
                        <a:pt x="207658" y="140474"/>
                      </a:lnTo>
                      <a:lnTo>
                        <a:pt x="109937" y="146582"/>
                      </a:lnTo>
                      <a:close/>
                    </a:path>
                  </a:pathLst>
                </a:custGeom>
                <a:solidFill>
                  <a:srgbClr val="E10032"/>
                </a:solidFill>
                <a:ln w="61076" cap="flat">
                  <a:noFill/>
                  <a:prstDash val="solid"/>
                  <a:miter/>
                </a:ln>
              </p:spPr>
              <p:txBody>
                <a:bodyPr rtlCol="0" anchor="ctr"/>
                <a:lstStyle/>
                <a:p>
                  <a:endParaRPr lang="fr-FR" sz="1013"/>
                </a:p>
              </p:txBody>
            </p:sp>
            <p:sp>
              <p:nvSpPr>
                <p:cNvPr id="68" name="Forme libre : forme 67">
                  <a:extLst>
                    <a:ext uri="{FF2B5EF4-FFF2-40B4-BE49-F238E27FC236}">
                      <a16:creationId xmlns:a16="http://schemas.microsoft.com/office/drawing/2014/main" id="{C98302B8-7435-49F2-A94B-D94221393029}"/>
                    </a:ext>
                  </a:extLst>
                </p:cNvPr>
                <p:cNvSpPr/>
                <p:nvPr/>
              </p:nvSpPr>
              <p:spPr>
                <a:xfrm>
                  <a:off x="4402238" y="6180991"/>
                  <a:ext cx="274840" cy="244302"/>
                </a:xfrm>
                <a:custGeom>
                  <a:avLst/>
                  <a:gdLst>
                    <a:gd name="connsiteX0" fmla="*/ 97721 w 274840"/>
                    <a:gd name="connsiteY0" fmla="*/ 183227 h 244302"/>
                    <a:gd name="connsiteX1" fmla="*/ 171012 w 274840"/>
                    <a:gd name="connsiteY1" fmla="*/ 244303 h 244302"/>
                    <a:gd name="connsiteX2" fmla="*/ 171012 w 274840"/>
                    <a:gd name="connsiteY2" fmla="*/ 48861 h 244302"/>
                    <a:gd name="connsiteX3" fmla="*/ 274841 w 274840"/>
                    <a:gd name="connsiteY3" fmla="*/ 48861 h 244302"/>
                    <a:gd name="connsiteX4" fmla="*/ 274841 w 274840"/>
                    <a:gd name="connsiteY4" fmla="*/ 0 h 244302"/>
                    <a:gd name="connsiteX5" fmla="*/ 0 w 274840"/>
                    <a:gd name="connsiteY5" fmla="*/ 0 h 244302"/>
                    <a:gd name="connsiteX6" fmla="*/ 0 w 274840"/>
                    <a:gd name="connsiteY6" fmla="*/ 42753 h 244302"/>
                    <a:gd name="connsiteX7" fmla="*/ 91614 w 274840"/>
                    <a:gd name="connsiteY7" fmla="*/ 42753 h 244302"/>
                    <a:gd name="connsiteX8" fmla="*/ 91614 w 274840"/>
                    <a:gd name="connsiteY8" fmla="*/ 183227 h 24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40" h="244302">
                      <a:moveTo>
                        <a:pt x="97721" y="183227"/>
                      </a:moveTo>
                      <a:cubicBezTo>
                        <a:pt x="97721" y="213765"/>
                        <a:pt x="128259" y="238195"/>
                        <a:pt x="171012" y="244303"/>
                      </a:cubicBezTo>
                      <a:lnTo>
                        <a:pt x="171012" y="48861"/>
                      </a:lnTo>
                      <a:lnTo>
                        <a:pt x="274841" y="48861"/>
                      </a:lnTo>
                      <a:lnTo>
                        <a:pt x="274841" y="0"/>
                      </a:lnTo>
                      <a:lnTo>
                        <a:pt x="0" y="0"/>
                      </a:lnTo>
                      <a:lnTo>
                        <a:pt x="0" y="42753"/>
                      </a:lnTo>
                      <a:lnTo>
                        <a:pt x="91614" y="42753"/>
                      </a:lnTo>
                      <a:lnTo>
                        <a:pt x="91614" y="183227"/>
                      </a:lnTo>
                      <a:close/>
                    </a:path>
                  </a:pathLst>
                </a:custGeom>
                <a:solidFill>
                  <a:srgbClr val="E10032"/>
                </a:solidFill>
                <a:ln w="61076" cap="flat">
                  <a:noFill/>
                  <a:prstDash val="solid"/>
                  <a:miter/>
                </a:ln>
              </p:spPr>
              <p:txBody>
                <a:bodyPr rtlCol="0" anchor="ctr"/>
                <a:lstStyle/>
                <a:p>
                  <a:endParaRPr lang="fr-FR" sz="1013"/>
                </a:p>
              </p:txBody>
            </p:sp>
            <p:sp>
              <p:nvSpPr>
                <p:cNvPr id="69" name="Forme libre : forme 68">
                  <a:extLst>
                    <a:ext uri="{FF2B5EF4-FFF2-40B4-BE49-F238E27FC236}">
                      <a16:creationId xmlns:a16="http://schemas.microsoft.com/office/drawing/2014/main" id="{8E26C18F-D9BC-4E73-A205-099728E4379B}"/>
                    </a:ext>
                  </a:extLst>
                </p:cNvPr>
                <p:cNvSpPr/>
                <p:nvPr/>
              </p:nvSpPr>
              <p:spPr>
                <a:xfrm>
                  <a:off x="5141254" y="6229851"/>
                  <a:ext cx="280948" cy="189334"/>
                </a:xfrm>
                <a:custGeom>
                  <a:avLst/>
                  <a:gdLst>
                    <a:gd name="connsiteX0" fmla="*/ 280948 w 280948"/>
                    <a:gd name="connsiteY0" fmla="*/ 189335 h 189334"/>
                    <a:gd name="connsiteX1" fmla="*/ 280948 w 280948"/>
                    <a:gd name="connsiteY1" fmla="*/ 183227 h 189334"/>
                    <a:gd name="connsiteX2" fmla="*/ 158797 w 280948"/>
                    <a:gd name="connsiteY2" fmla="*/ 6108 h 189334"/>
                    <a:gd name="connsiteX3" fmla="*/ 140474 w 280948"/>
                    <a:gd name="connsiteY3" fmla="*/ 0 h 189334"/>
                    <a:gd name="connsiteX4" fmla="*/ 122151 w 280948"/>
                    <a:gd name="connsiteY4" fmla="*/ 6108 h 189334"/>
                    <a:gd name="connsiteX5" fmla="*/ 0 w 280948"/>
                    <a:gd name="connsiteY5" fmla="*/ 183227 h 189334"/>
                    <a:gd name="connsiteX6" fmla="*/ 0 w 280948"/>
                    <a:gd name="connsiteY6" fmla="*/ 189335 h 189334"/>
                    <a:gd name="connsiteX7" fmla="*/ 61076 w 280948"/>
                    <a:gd name="connsiteY7" fmla="*/ 189335 h 189334"/>
                    <a:gd name="connsiteX8" fmla="*/ 61076 w 280948"/>
                    <a:gd name="connsiteY8" fmla="*/ 183227 h 189334"/>
                    <a:gd name="connsiteX9" fmla="*/ 73291 w 280948"/>
                    <a:gd name="connsiteY9" fmla="*/ 146582 h 189334"/>
                    <a:gd name="connsiteX10" fmla="*/ 207658 w 280948"/>
                    <a:gd name="connsiteY10" fmla="*/ 146582 h 189334"/>
                    <a:gd name="connsiteX11" fmla="*/ 219873 w 280948"/>
                    <a:gd name="connsiteY11" fmla="*/ 183227 h 189334"/>
                    <a:gd name="connsiteX12" fmla="*/ 219873 w 280948"/>
                    <a:gd name="connsiteY12" fmla="*/ 189335 h 189334"/>
                    <a:gd name="connsiteX13" fmla="*/ 280948 w 280948"/>
                    <a:gd name="connsiteY13" fmla="*/ 189335 h 189334"/>
                    <a:gd name="connsiteX14" fmla="*/ 97721 w 280948"/>
                    <a:gd name="connsiteY14" fmla="*/ 109936 h 189334"/>
                    <a:gd name="connsiteX15" fmla="*/ 140474 w 280948"/>
                    <a:gd name="connsiteY15" fmla="*/ 54968 h 189334"/>
                    <a:gd name="connsiteX16" fmla="*/ 183227 w 280948"/>
                    <a:gd name="connsiteY16" fmla="*/ 109936 h 189334"/>
                    <a:gd name="connsiteX17" fmla="*/ 97721 w 280948"/>
                    <a:gd name="connsiteY17" fmla="*/ 109936 h 189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0948" h="189334">
                      <a:moveTo>
                        <a:pt x="280948" y="189335"/>
                      </a:moveTo>
                      <a:lnTo>
                        <a:pt x="280948" y="183227"/>
                      </a:lnTo>
                      <a:cubicBezTo>
                        <a:pt x="262625" y="109936"/>
                        <a:pt x="177120" y="18323"/>
                        <a:pt x="158797" y="6108"/>
                      </a:cubicBezTo>
                      <a:cubicBezTo>
                        <a:pt x="152689" y="0"/>
                        <a:pt x="146582" y="0"/>
                        <a:pt x="140474" y="0"/>
                      </a:cubicBezTo>
                      <a:cubicBezTo>
                        <a:pt x="134366" y="0"/>
                        <a:pt x="128259" y="0"/>
                        <a:pt x="122151" y="6108"/>
                      </a:cubicBezTo>
                      <a:cubicBezTo>
                        <a:pt x="103829" y="18323"/>
                        <a:pt x="18322" y="103829"/>
                        <a:pt x="0" y="183227"/>
                      </a:cubicBezTo>
                      <a:lnTo>
                        <a:pt x="0" y="189335"/>
                      </a:lnTo>
                      <a:lnTo>
                        <a:pt x="61076" y="189335"/>
                      </a:lnTo>
                      <a:lnTo>
                        <a:pt x="61076" y="183227"/>
                      </a:lnTo>
                      <a:cubicBezTo>
                        <a:pt x="61076" y="171012"/>
                        <a:pt x="67183" y="158797"/>
                        <a:pt x="73291" y="146582"/>
                      </a:cubicBezTo>
                      <a:lnTo>
                        <a:pt x="207658" y="146582"/>
                      </a:lnTo>
                      <a:cubicBezTo>
                        <a:pt x="213765" y="158797"/>
                        <a:pt x="219873" y="171012"/>
                        <a:pt x="219873" y="183227"/>
                      </a:cubicBezTo>
                      <a:lnTo>
                        <a:pt x="219873" y="189335"/>
                      </a:lnTo>
                      <a:lnTo>
                        <a:pt x="280948" y="189335"/>
                      </a:lnTo>
                      <a:close/>
                      <a:moveTo>
                        <a:pt x="97721" y="109936"/>
                      </a:moveTo>
                      <a:cubicBezTo>
                        <a:pt x="109936" y="91614"/>
                        <a:pt x="128259" y="73291"/>
                        <a:pt x="140474" y="54968"/>
                      </a:cubicBezTo>
                      <a:cubicBezTo>
                        <a:pt x="158797" y="73291"/>
                        <a:pt x="171012" y="91614"/>
                        <a:pt x="183227" y="109936"/>
                      </a:cubicBezTo>
                      <a:lnTo>
                        <a:pt x="97721" y="109936"/>
                      </a:lnTo>
                      <a:close/>
                    </a:path>
                  </a:pathLst>
                </a:custGeom>
                <a:solidFill>
                  <a:srgbClr val="E10032"/>
                </a:solidFill>
                <a:ln w="61076" cap="flat">
                  <a:noFill/>
                  <a:prstDash val="solid"/>
                  <a:miter/>
                </a:ln>
              </p:spPr>
              <p:txBody>
                <a:bodyPr rtlCol="0" anchor="ctr"/>
                <a:lstStyle/>
                <a:p>
                  <a:endParaRPr lang="fr-FR" sz="1013"/>
                </a:p>
              </p:txBody>
            </p:sp>
          </p:grpSp>
          <p:sp>
            <p:nvSpPr>
              <p:cNvPr id="60" name="Forme libre : forme 59">
                <a:extLst>
                  <a:ext uri="{FF2B5EF4-FFF2-40B4-BE49-F238E27FC236}">
                    <a16:creationId xmlns:a16="http://schemas.microsoft.com/office/drawing/2014/main" id="{2E8D4350-D6A6-4A29-A917-DB43F41BC5FA}"/>
                  </a:ext>
                </a:extLst>
              </p:cNvPr>
              <p:cNvSpPr/>
              <p:nvPr/>
            </p:nvSpPr>
            <p:spPr>
              <a:xfrm>
                <a:off x="3752194" y="6289028"/>
                <a:ext cx="485293" cy="148852"/>
              </a:xfrm>
              <a:custGeom>
                <a:avLst/>
                <a:gdLst>
                  <a:gd name="connsiteX0" fmla="*/ 478155 w 485293"/>
                  <a:gd name="connsiteY0" fmla="*/ 3810 h 148852"/>
                  <a:gd name="connsiteX1" fmla="*/ 477203 w 485293"/>
                  <a:gd name="connsiteY1" fmla="*/ 0 h 148852"/>
                  <a:gd name="connsiteX2" fmla="*/ 221933 w 485293"/>
                  <a:gd name="connsiteY2" fmla="*/ 77153 h 148852"/>
                  <a:gd name="connsiteX3" fmla="*/ 0 w 485293"/>
                  <a:gd name="connsiteY3" fmla="*/ 8573 h 148852"/>
                  <a:gd name="connsiteX4" fmla="*/ 202883 w 485293"/>
                  <a:gd name="connsiteY4" fmla="*/ 129540 h 148852"/>
                  <a:gd name="connsiteX5" fmla="*/ 446722 w 485293"/>
                  <a:gd name="connsiteY5" fmla="*/ 126683 h 148852"/>
                  <a:gd name="connsiteX6" fmla="*/ 478155 w 485293"/>
                  <a:gd name="connsiteY6" fmla="*/ 3810 h 148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5293" h="148852">
                    <a:moveTo>
                      <a:pt x="478155" y="3810"/>
                    </a:moveTo>
                    <a:cubicBezTo>
                      <a:pt x="478155" y="2858"/>
                      <a:pt x="477203" y="953"/>
                      <a:pt x="477203" y="0"/>
                    </a:cubicBezTo>
                    <a:cubicBezTo>
                      <a:pt x="432435" y="51435"/>
                      <a:pt x="320993" y="84773"/>
                      <a:pt x="221933" y="77153"/>
                    </a:cubicBezTo>
                    <a:cubicBezTo>
                      <a:pt x="162878" y="72390"/>
                      <a:pt x="54293" y="42863"/>
                      <a:pt x="0" y="8573"/>
                    </a:cubicBezTo>
                    <a:cubicBezTo>
                      <a:pt x="58103" y="63818"/>
                      <a:pt x="125730" y="106680"/>
                      <a:pt x="202883" y="129540"/>
                    </a:cubicBezTo>
                    <a:cubicBezTo>
                      <a:pt x="294322" y="156210"/>
                      <a:pt x="391478" y="155258"/>
                      <a:pt x="446722" y="126683"/>
                    </a:cubicBezTo>
                    <a:cubicBezTo>
                      <a:pt x="484822" y="99060"/>
                      <a:pt x="493395" y="50483"/>
                      <a:pt x="478155" y="3810"/>
                    </a:cubicBezTo>
                  </a:path>
                </a:pathLst>
              </a:custGeom>
              <a:solidFill>
                <a:srgbClr val="F59600"/>
              </a:solidFill>
              <a:ln w="9525" cap="flat">
                <a:noFill/>
                <a:prstDash val="solid"/>
                <a:miter/>
              </a:ln>
            </p:spPr>
            <p:txBody>
              <a:bodyPr rtlCol="0" anchor="ctr"/>
              <a:lstStyle/>
              <a:p>
                <a:endParaRPr lang="fr-FR" sz="1013"/>
              </a:p>
            </p:txBody>
          </p:sp>
          <p:sp>
            <p:nvSpPr>
              <p:cNvPr id="61" name="Forme libre : forme 60">
                <a:extLst>
                  <a:ext uri="{FF2B5EF4-FFF2-40B4-BE49-F238E27FC236}">
                    <a16:creationId xmlns:a16="http://schemas.microsoft.com/office/drawing/2014/main" id="{F7A4FC10-A070-47D7-829E-A5E7172CE76F}"/>
                  </a:ext>
                </a:extLst>
              </p:cNvPr>
              <p:cNvSpPr/>
              <p:nvPr/>
            </p:nvSpPr>
            <p:spPr>
              <a:xfrm>
                <a:off x="3729334" y="5940743"/>
                <a:ext cx="469766" cy="631117"/>
              </a:xfrm>
              <a:custGeom>
                <a:avLst/>
                <a:gdLst>
                  <a:gd name="connsiteX0" fmla="*/ 375285 w 469766"/>
                  <a:gd name="connsiteY0" fmla="*/ 28246 h 631117"/>
                  <a:gd name="connsiteX1" fmla="*/ 304800 w 469766"/>
                  <a:gd name="connsiteY1" fmla="*/ 574981 h 631117"/>
                  <a:gd name="connsiteX2" fmla="*/ 0 w 469766"/>
                  <a:gd name="connsiteY2" fmla="*/ 536881 h 631117"/>
                  <a:gd name="connsiteX3" fmla="*/ 127635 w 469766"/>
                  <a:gd name="connsiteY3" fmla="*/ 574981 h 631117"/>
                  <a:gd name="connsiteX4" fmla="*/ 335280 w 469766"/>
                  <a:gd name="connsiteY4" fmla="*/ 201601 h 631117"/>
                  <a:gd name="connsiteX5" fmla="*/ 306705 w 469766"/>
                  <a:gd name="connsiteY5" fmla="*/ 53011 h 631117"/>
                  <a:gd name="connsiteX6" fmla="*/ 171450 w 469766"/>
                  <a:gd name="connsiteY6" fmla="*/ 28246 h 631117"/>
                  <a:gd name="connsiteX7" fmla="*/ 375285 w 469766"/>
                  <a:gd name="connsiteY7" fmla="*/ 28246 h 631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9766" h="631117">
                    <a:moveTo>
                      <a:pt x="375285" y="28246"/>
                    </a:moveTo>
                    <a:cubicBezTo>
                      <a:pt x="555307" y="133973"/>
                      <a:pt x="447675" y="468301"/>
                      <a:pt x="304800" y="574981"/>
                    </a:cubicBezTo>
                    <a:cubicBezTo>
                      <a:pt x="171450" y="674993"/>
                      <a:pt x="30480" y="628321"/>
                      <a:pt x="0" y="536881"/>
                    </a:cubicBezTo>
                    <a:cubicBezTo>
                      <a:pt x="26670" y="576886"/>
                      <a:pt x="80010" y="591173"/>
                      <a:pt x="127635" y="574981"/>
                    </a:cubicBezTo>
                    <a:cubicBezTo>
                      <a:pt x="259080" y="522593"/>
                      <a:pt x="326707" y="284468"/>
                      <a:pt x="335280" y="201601"/>
                    </a:cubicBezTo>
                    <a:cubicBezTo>
                      <a:pt x="340995" y="130163"/>
                      <a:pt x="331470" y="82538"/>
                      <a:pt x="306705" y="53011"/>
                    </a:cubicBezTo>
                    <a:cubicBezTo>
                      <a:pt x="278130" y="23483"/>
                      <a:pt x="235268" y="8243"/>
                      <a:pt x="171450" y="28246"/>
                    </a:cubicBezTo>
                    <a:cubicBezTo>
                      <a:pt x="215265" y="-6996"/>
                      <a:pt x="308610" y="-11759"/>
                      <a:pt x="375285" y="28246"/>
                    </a:cubicBezTo>
                  </a:path>
                </a:pathLst>
              </a:custGeom>
              <a:solidFill>
                <a:srgbClr val="004196"/>
              </a:solidFill>
              <a:ln w="9525" cap="flat">
                <a:noFill/>
                <a:prstDash val="solid"/>
                <a:miter/>
              </a:ln>
            </p:spPr>
            <p:txBody>
              <a:bodyPr rtlCol="0" anchor="ctr"/>
              <a:lstStyle/>
              <a:p>
                <a:endParaRPr lang="fr-FR" sz="1013"/>
              </a:p>
            </p:txBody>
          </p:sp>
          <p:sp>
            <p:nvSpPr>
              <p:cNvPr id="62" name="Forme libre : forme 61">
                <a:extLst>
                  <a:ext uri="{FF2B5EF4-FFF2-40B4-BE49-F238E27FC236}">
                    <a16:creationId xmlns:a16="http://schemas.microsoft.com/office/drawing/2014/main" id="{5FD85561-7E4C-4286-8FCC-384D2EBA1D98}"/>
                  </a:ext>
                </a:extLst>
              </p:cNvPr>
              <p:cNvSpPr/>
              <p:nvPr/>
            </p:nvSpPr>
            <p:spPr>
              <a:xfrm>
                <a:off x="3666469" y="5987915"/>
                <a:ext cx="604308" cy="425890"/>
              </a:xfrm>
              <a:custGeom>
                <a:avLst/>
                <a:gdLst>
                  <a:gd name="connsiteX0" fmla="*/ 538163 w 604308"/>
                  <a:gd name="connsiteY0" fmla="*/ 422081 h 425890"/>
                  <a:gd name="connsiteX1" fmla="*/ 540068 w 604308"/>
                  <a:gd name="connsiteY1" fmla="*/ 421128 h 425890"/>
                  <a:gd name="connsiteX2" fmla="*/ 540068 w 604308"/>
                  <a:gd name="connsiteY2" fmla="*/ 421128 h 425890"/>
                  <a:gd name="connsiteX3" fmla="*/ 550545 w 604308"/>
                  <a:gd name="connsiteY3" fmla="*/ 412556 h 425890"/>
                  <a:gd name="connsiteX4" fmla="*/ 555308 w 604308"/>
                  <a:gd name="connsiteY4" fmla="*/ 407793 h 425890"/>
                  <a:gd name="connsiteX5" fmla="*/ 467678 w 604308"/>
                  <a:gd name="connsiteY5" fmla="*/ 45843 h 425890"/>
                  <a:gd name="connsiteX6" fmla="*/ 121920 w 604308"/>
                  <a:gd name="connsiteY6" fmla="*/ 38223 h 425890"/>
                  <a:gd name="connsiteX7" fmla="*/ 0 w 604308"/>
                  <a:gd name="connsiteY7" fmla="*/ 178241 h 425890"/>
                  <a:gd name="connsiteX8" fmla="*/ 118110 w 604308"/>
                  <a:gd name="connsiteY8" fmla="*/ 115375 h 425890"/>
                  <a:gd name="connsiteX9" fmla="*/ 362903 w 604308"/>
                  <a:gd name="connsiteY9" fmla="*/ 148713 h 425890"/>
                  <a:gd name="connsiteX10" fmla="*/ 501968 w 604308"/>
                  <a:gd name="connsiteY10" fmla="*/ 224913 h 425890"/>
                  <a:gd name="connsiteX11" fmla="*/ 561022 w 604308"/>
                  <a:gd name="connsiteY11" fmla="*/ 300161 h 425890"/>
                  <a:gd name="connsiteX12" fmla="*/ 561975 w 604308"/>
                  <a:gd name="connsiteY12" fmla="*/ 303971 h 425890"/>
                  <a:gd name="connsiteX13" fmla="*/ 528638 w 604308"/>
                  <a:gd name="connsiteY13" fmla="*/ 425891 h 425890"/>
                  <a:gd name="connsiteX14" fmla="*/ 528638 w 604308"/>
                  <a:gd name="connsiteY14" fmla="*/ 425891 h 425890"/>
                  <a:gd name="connsiteX15" fmla="*/ 534353 w 604308"/>
                  <a:gd name="connsiteY15" fmla="*/ 423033 h 425890"/>
                  <a:gd name="connsiteX16" fmla="*/ 535305 w 604308"/>
                  <a:gd name="connsiteY16" fmla="*/ 422081 h 425890"/>
                  <a:gd name="connsiteX17" fmla="*/ 538163 w 604308"/>
                  <a:gd name="connsiteY17" fmla="*/ 422081 h 425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04308" h="425890">
                    <a:moveTo>
                      <a:pt x="538163" y="422081"/>
                    </a:moveTo>
                    <a:cubicBezTo>
                      <a:pt x="539115" y="422081"/>
                      <a:pt x="540068" y="421128"/>
                      <a:pt x="540068" y="421128"/>
                    </a:cubicBezTo>
                    <a:cubicBezTo>
                      <a:pt x="540068" y="421128"/>
                      <a:pt x="540068" y="421128"/>
                      <a:pt x="540068" y="421128"/>
                    </a:cubicBezTo>
                    <a:cubicBezTo>
                      <a:pt x="543878" y="418271"/>
                      <a:pt x="547688" y="416366"/>
                      <a:pt x="550545" y="412556"/>
                    </a:cubicBezTo>
                    <a:cubicBezTo>
                      <a:pt x="552450" y="410651"/>
                      <a:pt x="553403" y="409698"/>
                      <a:pt x="555308" y="407793"/>
                    </a:cubicBezTo>
                    <a:cubicBezTo>
                      <a:pt x="624840" y="337308"/>
                      <a:pt x="640080" y="139188"/>
                      <a:pt x="467678" y="45843"/>
                    </a:cubicBezTo>
                    <a:cubicBezTo>
                      <a:pt x="406718" y="12506"/>
                      <a:pt x="263843" y="-34167"/>
                      <a:pt x="121920" y="38223"/>
                    </a:cubicBezTo>
                    <a:cubicBezTo>
                      <a:pt x="75247" y="62036"/>
                      <a:pt x="26670" y="111566"/>
                      <a:pt x="0" y="178241"/>
                    </a:cubicBezTo>
                    <a:cubicBezTo>
                      <a:pt x="19050" y="146808"/>
                      <a:pt x="52388" y="124900"/>
                      <a:pt x="118110" y="115375"/>
                    </a:cubicBezTo>
                    <a:cubicBezTo>
                      <a:pt x="183833" y="106803"/>
                      <a:pt x="274320" y="117281"/>
                      <a:pt x="362903" y="148713"/>
                    </a:cubicBezTo>
                    <a:cubicBezTo>
                      <a:pt x="420053" y="169668"/>
                      <a:pt x="465772" y="195386"/>
                      <a:pt x="501968" y="224913"/>
                    </a:cubicBezTo>
                    <a:cubicBezTo>
                      <a:pt x="531495" y="250631"/>
                      <a:pt x="550545" y="274443"/>
                      <a:pt x="561022" y="300161"/>
                    </a:cubicBezTo>
                    <a:cubicBezTo>
                      <a:pt x="561975" y="301113"/>
                      <a:pt x="561975" y="303018"/>
                      <a:pt x="561975" y="303971"/>
                    </a:cubicBezTo>
                    <a:cubicBezTo>
                      <a:pt x="578168" y="350643"/>
                      <a:pt x="568643" y="399221"/>
                      <a:pt x="528638" y="425891"/>
                    </a:cubicBezTo>
                    <a:cubicBezTo>
                      <a:pt x="528638" y="425891"/>
                      <a:pt x="528638" y="425891"/>
                      <a:pt x="528638" y="425891"/>
                    </a:cubicBezTo>
                    <a:cubicBezTo>
                      <a:pt x="530543" y="424938"/>
                      <a:pt x="532447" y="423986"/>
                      <a:pt x="534353" y="423033"/>
                    </a:cubicBezTo>
                    <a:cubicBezTo>
                      <a:pt x="534353" y="423033"/>
                      <a:pt x="535305" y="423033"/>
                      <a:pt x="535305" y="422081"/>
                    </a:cubicBezTo>
                    <a:cubicBezTo>
                      <a:pt x="537210" y="423033"/>
                      <a:pt x="538163" y="423033"/>
                      <a:pt x="538163" y="422081"/>
                    </a:cubicBezTo>
                  </a:path>
                </a:pathLst>
              </a:custGeom>
              <a:solidFill>
                <a:srgbClr val="E10032"/>
              </a:solidFill>
              <a:ln w="9525" cap="flat">
                <a:noFill/>
                <a:prstDash val="solid"/>
                <a:miter/>
              </a:ln>
            </p:spPr>
            <p:txBody>
              <a:bodyPr rtlCol="0" anchor="ctr"/>
              <a:lstStyle/>
              <a:p>
                <a:endParaRPr lang="fr-FR" sz="1013"/>
              </a:p>
            </p:txBody>
          </p:sp>
          <p:sp>
            <p:nvSpPr>
              <p:cNvPr id="63" name="Forme libre : forme 62">
                <a:extLst>
                  <a:ext uri="{FF2B5EF4-FFF2-40B4-BE49-F238E27FC236}">
                    <a16:creationId xmlns:a16="http://schemas.microsoft.com/office/drawing/2014/main" id="{D705E44F-33A7-4D42-857C-66501FD9695D}"/>
                  </a:ext>
                </a:extLst>
              </p:cNvPr>
              <p:cNvSpPr/>
              <p:nvPr/>
            </p:nvSpPr>
            <p:spPr>
              <a:xfrm>
                <a:off x="3672048" y="6144198"/>
                <a:ext cx="312555" cy="155307"/>
              </a:xfrm>
              <a:custGeom>
                <a:avLst/>
                <a:gdLst>
                  <a:gd name="connsiteX0" fmla="*/ 18233 w 312555"/>
                  <a:gd name="connsiteY0" fmla="*/ 135305 h 155307"/>
                  <a:gd name="connsiteX1" fmla="*/ 33474 w 312555"/>
                  <a:gd name="connsiteY1" fmla="*/ 155308 h 155307"/>
                  <a:gd name="connsiteX2" fmla="*/ 312556 w 312555"/>
                  <a:gd name="connsiteY2" fmla="*/ 21958 h 155307"/>
                  <a:gd name="connsiteX3" fmla="*/ 15376 w 312555"/>
                  <a:gd name="connsiteY3" fmla="*/ 43865 h 155307"/>
                  <a:gd name="connsiteX4" fmla="*/ 18233 w 312555"/>
                  <a:gd name="connsiteY4" fmla="*/ 135305 h 1553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555" h="155307">
                    <a:moveTo>
                      <a:pt x="18233" y="135305"/>
                    </a:moveTo>
                    <a:cubicBezTo>
                      <a:pt x="21091" y="140068"/>
                      <a:pt x="28711" y="149593"/>
                      <a:pt x="33474" y="155308"/>
                    </a:cubicBezTo>
                    <a:cubicBezTo>
                      <a:pt x="67764" y="74345"/>
                      <a:pt x="257311" y="21005"/>
                      <a:pt x="312556" y="21958"/>
                    </a:cubicBezTo>
                    <a:cubicBezTo>
                      <a:pt x="186826" y="-18047"/>
                      <a:pt x="63954" y="1003"/>
                      <a:pt x="15376" y="43865"/>
                    </a:cubicBezTo>
                    <a:cubicBezTo>
                      <a:pt x="-2721" y="63868"/>
                      <a:pt x="-8436" y="93395"/>
                      <a:pt x="18233" y="135305"/>
                    </a:cubicBezTo>
                  </a:path>
                </a:pathLst>
              </a:custGeom>
              <a:solidFill>
                <a:srgbClr val="F59600"/>
              </a:solidFill>
              <a:ln w="9525" cap="flat">
                <a:noFill/>
                <a:prstDash val="solid"/>
                <a:miter/>
              </a:ln>
            </p:spPr>
            <p:txBody>
              <a:bodyPr rtlCol="0" anchor="ctr"/>
              <a:lstStyle/>
              <a:p>
                <a:endParaRPr lang="fr-FR" sz="1013"/>
              </a:p>
            </p:txBody>
          </p:sp>
          <p:sp>
            <p:nvSpPr>
              <p:cNvPr id="64" name="Forme libre : forme 63">
                <a:extLst>
                  <a:ext uri="{FF2B5EF4-FFF2-40B4-BE49-F238E27FC236}">
                    <a16:creationId xmlns:a16="http://schemas.microsoft.com/office/drawing/2014/main" id="{4DC81964-B94C-4656-BB43-C125F102A649}"/>
                  </a:ext>
                </a:extLst>
              </p:cNvPr>
              <p:cNvSpPr/>
              <p:nvPr/>
            </p:nvSpPr>
            <p:spPr>
              <a:xfrm>
                <a:off x="3653062" y="6189016"/>
                <a:ext cx="534424" cy="350126"/>
              </a:xfrm>
              <a:custGeom>
                <a:avLst/>
                <a:gdLst>
                  <a:gd name="connsiteX0" fmla="*/ 405837 w 534424"/>
                  <a:gd name="connsiteY0" fmla="*/ 275273 h 350126"/>
                  <a:gd name="connsiteX1" fmla="*/ 54364 w 534424"/>
                  <a:gd name="connsiteY1" fmla="*/ 113348 h 350126"/>
                  <a:gd name="connsiteX2" fmla="*/ 52459 w 534424"/>
                  <a:gd name="connsiteY2" fmla="*/ 111443 h 350126"/>
                  <a:gd name="connsiteX3" fmla="*/ 37219 w 534424"/>
                  <a:gd name="connsiteY3" fmla="*/ 91440 h 350126"/>
                  <a:gd name="connsiteX4" fmla="*/ 34362 w 534424"/>
                  <a:gd name="connsiteY4" fmla="*/ 0 h 350126"/>
                  <a:gd name="connsiteX5" fmla="*/ 22932 w 534424"/>
                  <a:gd name="connsiteY5" fmla="*/ 12383 h 350126"/>
                  <a:gd name="connsiteX6" fmla="*/ 11502 w 534424"/>
                  <a:gd name="connsiteY6" fmla="*/ 161925 h 350126"/>
                  <a:gd name="connsiteX7" fmla="*/ 364879 w 534424"/>
                  <a:gd name="connsiteY7" fmla="*/ 346710 h 350126"/>
                  <a:gd name="connsiteX8" fmla="*/ 534424 w 534424"/>
                  <a:gd name="connsiteY8" fmla="*/ 261938 h 350126"/>
                  <a:gd name="connsiteX9" fmla="*/ 405837 w 534424"/>
                  <a:gd name="connsiteY9" fmla="*/ 275273 h 35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4424" h="350126">
                    <a:moveTo>
                      <a:pt x="405837" y="275273"/>
                    </a:moveTo>
                    <a:cubicBezTo>
                      <a:pt x="304872" y="269558"/>
                      <a:pt x="158187" y="230505"/>
                      <a:pt x="54364" y="113348"/>
                    </a:cubicBezTo>
                    <a:cubicBezTo>
                      <a:pt x="53412" y="112395"/>
                      <a:pt x="53412" y="112395"/>
                      <a:pt x="52459" y="111443"/>
                    </a:cubicBezTo>
                    <a:cubicBezTo>
                      <a:pt x="47697" y="105728"/>
                      <a:pt x="40077" y="97155"/>
                      <a:pt x="37219" y="91440"/>
                    </a:cubicBezTo>
                    <a:cubicBezTo>
                      <a:pt x="11502" y="49530"/>
                      <a:pt x="17217" y="20003"/>
                      <a:pt x="34362" y="0"/>
                    </a:cubicBezTo>
                    <a:cubicBezTo>
                      <a:pt x="31504" y="2858"/>
                      <a:pt x="26742" y="6668"/>
                      <a:pt x="22932" y="12383"/>
                    </a:cubicBezTo>
                    <a:cubicBezTo>
                      <a:pt x="-3738" y="46673"/>
                      <a:pt x="-6596" y="102870"/>
                      <a:pt x="11502" y="161925"/>
                    </a:cubicBezTo>
                    <a:cubicBezTo>
                      <a:pt x="51507" y="290513"/>
                      <a:pt x="223909" y="367665"/>
                      <a:pt x="364879" y="346710"/>
                    </a:cubicBezTo>
                    <a:cubicBezTo>
                      <a:pt x="454414" y="333375"/>
                      <a:pt x="510612" y="282893"/>
                      <a:pt x="534424" y="261938"/>
                    </a:cubicBezTo>
                    <a:cubicBezTo>
                      <a:pt x="482989" y="275273"/>
                      <a:pt x="445842" y="277178"/>
                      <a:pt x="405837" y="275273"/>
                    </a:cubicBezTo>
                  </a:path>
                </a:pathLst>
              </a:custGeom>
              <a:solidFill>
                <a:srgbClr val="4B96CD"/>
              </a:solidFill>
              <a:ln w="9525" cap="flat">
                <a:noFill/>
                <a:prstDash val="solid"/>
                <a:miter/>
              </a:ln>
            </p:spPr>
            <p:txBody>
              <a:bodyPr rtlCol="0" anchor="ctr"/>
              <a:lstStyle/>
              <a:p>
                <a:endParaRPr lang="fr-FR" sz="1013"/>
              </a:p>
            </p:txBody>
          </p:sp>
        </p:grpSp>
        <p:grpSp>
          <p:nvGrpSpPr>
            <p:cNvPr id="46" name="Graphique 26">
              <a:extLst>
                <a:ext uri="{FF2B5EF4-FFF2-40B4-BE49-F238E27FC236}">
                  <a16:creationId xmlns:a16="http://schemas.microsoft.com/office/drawing/2014/main" id="{F72DD299-51CB-47A4-A5AA-D2D7684F15A0}"/>
                </a:ext>
              </a:extLst>
            </p:cNvPr>
            <p:cNvGrpSpPr/>
            <p:nvPr/>
          </p:nvGrpSpPr>
          <p:grpSpPr>
            <a:xfrm>
              <a:off x="1251679" y="1106608"/>
              <a:ext cx="396375" cy="80411"/>
              <a:chOff x="1774804" y="6077573"/>
              <a:chExt cx="1727835" cy="350520"/>
            </a:xfrm>
            <a:solidFill>
              <a:schemeClr val="tx1"/>
            </a:solidFill>
          </p:grpSpPr>
          <p:sp>
            <p:nvSpPr>
              <p:cNvPr id="50" name="Forme libre : forme 49">
                <a:extLst>
                  <a:ext uri="{FF2B5EF4-FFF2-40B4-BE49-F238E27FC236}">
                    <a16:creationId xmlns:a16="http://schemas.microsoft.com/office/drawing/2014/main" id="{D6AB67C2-679A-43B4-8438-D4F18A4DB98A}"/>
                  </a:ext>
                </a:extLst>
              </p:cNvPr>
              <p:cNvSpPr/>
              <p:nvPr/>
            </p:nvSpPr>
            <p:spPr>
              <a:xfrm>
                <a:off x="1774804" y="6092814"/>
                <a:ext cx="187642" cy="330517"/>
              </a:xfrm>
              <a:custGeom>
                <a:avLst/>
                <a:gdLst>
                  <a:gd name="connsiteX0" fmla="*/ 33338 w 187642"/>
                  <a:gd name="connsiteY0" fmla="*/ 30480 h 330517"/>
                  <a:gd name="connsiteX1" fmla="*/ 33338 w 187642"/>
                  <a:gd name="connsiteY1" fmla="*/ 152400 h 330517"/>
                  <a:gd name="connsiteX2" fmla="*/ 180022 w 187642"/>
                  <a:gd name="connsiteY2" fmla="*/ 152400 h 330517"/>
                  <a:gd name="connsiteX3" fmla="*/ 180022 w 187642"/>
                  <a:gd name="connsiteY3" fmla="*/ 183833 h 330517"/>
                  <a:gd name="connsiteX4" fmla="*/ 33338 w 187642"/>
                  <a:gd name="connsiteY4" fmla="*/ 183833 h 330517"/>
                  <a:gd name="connsiteX5" fmla="*/ 33338 w 187642"/>
                  <a:gd name="connsiteY5" fmla="*/ 330517 h 330517"/>
                  <a:gd name="connsiteX6" fmla="*/ 0 w 187642"/>
                  <a:gd name="connsiteY6" fmla="*/ 330517 h 330517"/>
                  <a:gd name="connsiteX7" fmla="*/ 0 w 187642"/>
                  <a:gd name="connsiteY7" fmla="*/ 0 h 330517"/>
                  <a:gd name="connsiteX8" fmla="*/ 187642 w 187642"/>
                  <a:gd name="connsiteY8" fmla="*/ 0 h 330517"/>
                  <a:gd name="connsiteX9" fmla="*/ 187642 w 187642"/>
                  <a:gd name="connsiteY9" fmla="*/ 31433 h 330517"/>
                  <a:gd name="connsiteX10" fmla="*/ 33338 w 187642"/>
                  <a:gd name="connsiteY10" fmla="*/ 31433 h 330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7642" h="330517">
                    <a:moveTo>
                      <a:pt x="33338" y="30480"/>
                    </a:moveTo>
                    <a:lnTo>
                      <a:pt x="33338" y="152400"/>
                    </a:lnTo>
                    <a:lnTo>
                      <a:pt x="180022" y="152400"/>
                    </a:lnTo>
                    <a:lnTo>
                      <a:pt x="180022" y="183833"/>
                    </a:lnTo>
                    <a:lnTo>
                      <a:pt x="33338" y="183833"/>
                    </a:lnTo>
                    <a:lnTo>
                      <a:pt x="33338" y="330517"/>
                    </a:lnTo>
                    <a:lnTo>
                      <a:pt x="0" y="330517"/>
                    </a:lnTo>
                    <a:lnTo>
                      <a:pt x="0" y="0"/>
                    </a:lnTo>
                    <a:lnTo>
                      <a:pt x="187642" y="0"/>
                    </a:lnTo>
                    <a:lnTo>
                      <a:pt x="187642" y="31433"/>
                    </a:lnTo>
                    <a:lnTo>
                      <a:pt x="33338" y="31433"/>
                    </a:lnTo>
                    <a:close/>
                  </a:path>
                </a:pathLst>
              </a:custGeom>
              <a:grpFill/>
              <a:ln w="9525" cap="flat">
                <a:noFill/>
                <a:prstDash val="solid"/>
                <a:miter/>
              </a:ln>
            </p:spPr>
            <p:txBody>
              <a:bodyPr rtlCol="0" anchor="ctr"/>
              <a:lstStyle/>
              <a:p>
                <a:endParaRPr lang="fr-FR" sz="1013"/>
              </a:p>
            </p:txBody>
          </p:sp>
          <p:sp>
            <p:nvSpPr>
              <p:cNvPr id="51" name="Forme libre : forme 50">
                <a:extLst>
                  <a:ext uri="{FF2B5EF4-FFF2-40B4-BE49-F238E27FC236}">
                    <a16:creationId xmlns:a16="http://schemas.microsoft.com/office/drawing/2014/main" id="{788FFC03-5F27-436A-B6FB-8C3BB94BDE1B}"/>
                  </a:ext>
                </a:extLst>
              </p:cNvPr>
              <p:cNvSpPr/>
              <p:nvPr/>
            </p:nvSpPr>
            <p:spPr>
              <a:xfrm>
                <a:off x="1992926"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3 w 45720"/>
                  <a:gd name="connsiteY6" fmla="*/ 95250 h 331469"/>
                  <a:gd name="connsiteX7" fmla="*/ 39053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8" y="45720"/>
                      <a:pt x="0" y="35242"/>
                      <a:pt x="0" y="22860"/>
                    </a:cubicBezTo>
                    <a:close/>
                    <a:moveTo>
                      <a:pt x="7620" y="95250"/>
                    </a:moveTo>
                    <a:lnTo>
                      <a:pt x="39053" y="95250"/>
                    </a:lnTo>
                    <a:lnTo>
                      <a:pt x="39053"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52" name="Forme libre : forme 51">
                <a:extLst>
                  <a:ext uri="{FF2B5EF4-FFF2-40B4-BE49-F238E27FC236}">
                    <a16:creationId xmlns:a16="http://schemas.microsoft.com/office/drawing/2014/main" id="{AD1C27FC-3CFD-481B-89D5-17A01CC29EC8}"/>
                  </a:ext>
                </a:extLst>
              </p:cNvPr>
              <p:cNvSpPr/>
              <p:nvPr/>
            </p:nvSpPr>
            <p:spPr>
              <a:xfrm>
                <a:off x="2084367" y="6077573"/>
                <a:ext cx="31432" cy="344804"/>
              </a:xfrm>
              <a:custGeom>
                <a:avLst/>
                <a:gdLst>
                  <a:gd name="connsiteX0" fmla="*/ 0 w 31432"/>
                  <a:gd name="connsiteY0" fmla="*/ 0 h 344804"/>
                  <a:gd name="connsiteX1" fmla="*/ 31433 w 31432"/>
                  <a:gd name="connsiteY1" fmla="*/ 0 h 344804"/>
                  <a:gd name="connsiteX2" fmla="*/ 31433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3" y="0"/>
                    </a:lnTo>
                    <a:lnTo>
                      <a:pt x="31433" y="344805"/>
                    </a:lnTo>
                    <a:lnTo>
                      <a:pt x="0" y="344805"/>
                    </a:lnTo>
                    <a:lnTo>
                      <a:pt x="0" y="0"/>
                    </a:lnTo>
                    <a:close/>
                  </a:path>
                </a:pathLst>
              </a:custGeom>
              <a:grpFill/>
              <a:ln w="9525" cap="flat">
                <a:noFill/>
                <a:prstDash val="solid"/>
                <a:miter/>
              </a:ln>
            </p:spPr>
            <p:txBody>
              <a:bodyPr rtlCol="0" anchor="ctr"/>
              <a:lstStyle/>
              <a:p>
                <a:endParaRPr lang="fr-FR" sz="1013"/>
              </a:p>
            </p:txBody>
          </p:sp>
          <p:sp>
            <p:nvSpPr>
              <p:cNvPr id="53" name="Forme libre : forme 52">
                <a:extLst>
                  <a:ext uri="{FF2B5EF4-FFF2-40B4-BE49-F238E27FC236}">
                    <a16:creationId xmlns:a16="http://schemas.microsoft.com/office/drawing/2014/main" id="{D123D31C-D87F-49CA-BB0A-36E8340FA964}"/>
                  </a:ext>
                </a:extLst>
              </p:cNvPr>
              <p:cNvSpPr/>
              <p:nvPr/>
            </p:nvSpPr>
            <p:spPr>
              <a:xfrm>
                <a:off x="2160567" y="6090909"/>
                <a:ext cx="45720" cy="331469"/>
              </a:xfrm>
              <a:custGeom>
                <a:avLst/>
                <a:gdLst>
                  <a:gd name="connsiteX0" fmla="*/ 0 w 45720"/>
                  <a:gd name="connsiteY0" fmla="*/ 22860 h 331469"/>
                  <a:gd name="connsiteX1" fmla="*/ 22860 w 45720"/>
                  <a:gd name="connsiteY1" fmla="*/ 0 h 331469"/>
                  <a:gd name="connsiteX2" fmla="*/ 45720 w 45720"/>
                  <a:gd name="connsiteY2" fmla="*/ 22860 h 331469"/>
                  <a:gd name="connsiteX3" fmla="*/ 22860 w 45720"/>
                  <a:gd name="connsiteY3" fmla="*/ 45720 h 331469"/>
                  <a:gd name="connsiteX4" fmla="*/ 0 w 45720"/>
                  <a:gd name="connsiteY4" fmla="*/ 22860 h 331469"/>
                  <a:gd name="connsiteX5" fmla="*/ 7620 w 45720"/>
                  <a:gd name="connsiteY5" fmla="*/ 95250 h 331469"/>
                  <a:gd name="connsiteX6" fmla="*/ 39052 w 45720"/>
                  <a:gd name="connsiteY6" fmla="*/ 95250 h 331469"/>
                  <a:gd name="connsiteX7" fmla="*/ 39052 w 45720"/>
                  <a:gd name="connsiteY7" fmla="*/ 331470 h 331469"/>
                  <a:gd name="connsiteX8" fmla="*/ 7620 w 45720"/>
                  <a:gd name="connsiteY8" fmla="*/ 331470 h 331469"/>
                  <a:gd name="connsiteX9" fmla="*/ 7620 w 45720"/>
                  <a:gd name="connsiteY9" fmla="*/ 95250 h 331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 h="331469">
                    <a:moveTo>
                      <a:pt x="0" y="22860"/>
                    </a:moveTo>
                    <a:cubicBezTo>
                      <a:pt x="0" y="10477"/>
                      <a:pt x="9525" y="0"/>
                      <a:pt x="22860" y="0"/>
                    </a:cubicBezTo>
                    <a:cubicBezTo>
                      <a:pt x="35242" y="0"/>
                      <a:pt x="45720" y="10477"/>
                      <a:pt x="45720" y="22860"/>
                    </a:cubicBezTo>
                    <a:cubicBezTo>
                      <a:pt x="45720" y="35242"/>
                      <a:pt x="36195" y="45720"/>
                      <a:pt x="22860" y="45720"/>
                    </a:cubicBezTo>
                    <a:cubicBezTo>
                      <a:pt x="10477" y="45720"/>
                      <a:pt x="0" y="35242"/>
                      <a:pt x="0" y="22860"/>
                    </a:cubicBezTo>
                    <a:close/>
                    <a:moveTo>
                      <a:pt x="7620" y="95250"/>
                    </a:moveTo>
                    <a:lnTo>
                      <a:pt x="39052" y="95250"/>
                    </a:lnTo>
                    <a:lnTo>
                      <a:pt x="39052" y="331470"/>
                    </a:lnTo>
                    <a:lnTo>
                      <a:pt x="7620" y="331470"/>
                    </a:lnTo>
                    <a:lnTo>
                      <a:pt x="7620" y="95250"/>
                    </a:lnTo>
                    <a:close/>
                  </a:path>
                </a:pathLst>
              </a:custGeom>
              <a:grpFill/>
              <a:ln w="9525" cap="flat">
                <a:noFill/>
                <a:prstDash val="solid"/>
                <a:miter/>
              </a:ln>
            </p:spPr>
            <p:txBody>
              <a:bodyPr rtlCol="0" anchor="ctr"/>
              <a:lstStyle/>
              <a:p>
                <a:endParaRPr lang="fr-FR" sz="1013"/>
              </a:p>
            </p:txBody>
          </p:sp>
          <p:sp>
            <p:nvSpPr>
              <p:cNvPr id="54" name="Forme libre : forme 53">
                <a:extLst>
                  <a:ext uri="{FF2B5EF4-FFF2-40B4-BE49-F238E27FC236}">
                    <a16:creationId xmlns:a16="http://schemas.microsoft.com/office/drawing/2014/main" id="{FF927F69-3889-4AA3-A794-4736549C5A10}"/>
                  </a:ext>
                </a:extLst>
              </p:cNvPr>
              <p:cNvSpPr/>
              <p:nvPr/>
            </p:nvSpPr>
            <p:spPr>
              <a:xfrm>
                <a:off x="2237719" y="6180444"/>
                <a:ext cx="248602" cy="247650"/>
              </a:xfrm>
              <a:custGeom>
                <a:avLst/>
                <a:gdLst>
                  <a:gd name="connsiteX0" fmla="*/ 248603 w 248602"/>
                  <a:gd name="connsiteY0" fmla="*/ 5715 h 247650"/>
                  <a:gd name="connsiteX1" fmla="*/ 248603 w 248602"/>
                  <a:gd name="connsiteY1" fmla="*/ 241935 h 247650"/>
                  <a:gd name="connsiteX2" fmla="*/ 217170 w 248602"/>
                  <a:gd name="connsiteY2" fmla="*/ 241935 h 247650"/>
                  <a:gd name="connsiteX3" fmla="*/ 217170 w 248602"/>
                  <a:gd name="connsiteY3" fmla="*/ 195263 h 247650"/>
                  <a:gd name="connsiteX4" fmla="*/ 121920 w 248602"/>
                  <a:gd name="connsiteY4" fmla="*/ 247650 h 247650"/>
                  <a:gd name="connsiteX5" fmla="*/ 0 w 248602"/>
                  <a:gd name="connsiteY5" fmla="*/ 123825 h 247650"/>
                  <a:gd name="connsiteX6" fmla="*/ 121920 w 248602"/>
                  <a:gd name="connsiteY6" fmla="*/ 0 h 247650"/>
                  <a:gd name="connsiteX7" fmla="*/ 217170 w 248602"/>
                  <a:gd name="connsiteY7" fmla="*/ 52388 h 247650"/>
                  <a:gd name="connsiteX8" fmla="*/ 217170 w 248602"/>
                  <a:gd name="connsiteY8" fmla="*/ 5715 h 247650"/>
                  <a:gd name="connsiteX9" fmla="*/ 248603 w 248602"/>
                  <a:gd name="connsiteY9" fmla="*/ 5715 h 247650"/>
                  <a:gd name="connsiteX10" fmla="*/ 217170 w 248602"/>
                  <a:gd name="connsiteY10" fmla="*/ 123825 h 247650"/>
                  <a:gd name="connsiteX11" fmla="*/ 123825 w 248602"/>
                  <a:gd name="connsiteY11" fmla="*/ 30480 h 247650"/>
                  <a:gd name="connsiteX12" fmla="*/ 30480 w 248602"/>
                  <a:gd name="connsiteY12" fmla="*/ 123825 h 247650"/>
                  <a:gd name="connsiteX13" fmla="*/ 123825 w 248602"/>
                  <a:gd name="connsiteY13" fmla="*/ 217170 h 247650"/>
                  <a:gd name="connsiteX14" fmla="*/ 217170 w 248602"/>
                  <a:gd name="connsiteY14" fmla="*/ 123825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247650">
                    <a:moveTo>
                      <a:pt x="248603" y="5715"/>
                    </a:moveTo>
                    <a:lnTo>
                      <a:pt x="248603" y="241935"/>
                    </a:lnTo>
                    <a:lnTo>
                      <a:pt x="217170" y="241935"/>
                    </a:lnTo>
                    <a:lnTo>
                      <a:pt x="217170" y="195263"/>
                    </a:lnTo>
                    <a:cubicBezTo>
                      <a:pt x="197168" y="226695"/>
                      <a:pt x="163830" y="247650"/>
                      <a:pt x="121920" y="247650"/>
                    </a:cubicBezTo>
                    <a:cubicBezTo>
                      <a:pt x="55245" y="247650"/>
                      <a:pt x="0" y="193358"/>
                      <a:pt x="0" y="123825"/>
                    </a:cubicBezTo>
                    <a:cubicBezTo>
                      <a:pt x="0" y="54292"/>
                      <a:pt x="55245" y="0"/>
                      <a:pt x="121920" y="0"/>
                    </a:cubicBezTo>
                    <a:cubicBezTo>
                      <a:pt x="163830" y="0"/>
                      <a:pt x="197168" y="20003"/>
                      <a:pt x="217170" y="52388"/>
                    </a:cubicBezTo>
                    <a:lnTo>
                      <a:pt x="217170" y="5715"/>
                    </a:lnTo>
                    <a:lnTo>
                      <a:pt x="248603" y="5715"/>
                    </a:lnTo>
                    <a:close/>
                    <a:moveTo>
                      <a:pt x="217170" y="123825"/>
                    </a:moveTo>
                    <a:cubicBezTo>
                      <a:pt x="217170" y="71438"/>
                      <a:pt x="176213" y="30480"/>
                      <a:pt x="123825" y="30480"/>
                    </a:cubicBezTo>
                    <a:cubicBezTo>
                      <a:pt x="71438" y="30480"/>
                      <a:pt x="30480" y="71438"/>
                      <a:pt x="30480" y="123825"/>
                    </a:cubicBezTo>
                    <a:cubicBezTo>
                      <a:pt x="30480" y="176213"/>
                      <a:pt x="71438" y="217170"/>
                      <a:pt x="123825" y="217170"/>
                    </a:cubicBezTo>
                    <a:cubicBezTo>
                      <a:pt x="176213" y="218122"/>
                      <a:pt x="217170" y="176213"/>
                      <a:pt x="217170" y="123825"/>
                    </a:cubicBezTo>
                    <a:close/>
                  </a:path>
                </a:pathLst>
              </a:custGeom>
              <a:grpFill/>
              <a:ln w="9525" cap="flat">
                <a:noFill/>
                <a:prstDash val="solid"/>
                <a:miter/>
              </a:ln>
            </p:spPr>
            <p:txBody>
              <a:bodyPr rtlCol="0" anchor="ctr"/>
              <a:lstStyle/>
              <a:p>
                <a:endParaRPr lang="fr-FR" sz="1013"/>
              </a:p>
            </p:txBody>
          </p:sp>
          <p:sp>
            <p:nvSpPr>
              <p:cNvPr id="55" name="Forme libre : forme 54">
                <a:extLst>
                  <a:ext uri="{FF2B5EF4-FFF2-40B4-BE49-F238E27FC236}">
                    <a16:creationId xmlns:a16="http://schemas.microsoft.com/office/drawing/2014/main" id="{EBFCC7CF-F036-4726-97B1-32FFF5D2DC59}"/>
                  </a:ext>
                </a:extLst>
              </p:cNvPr>
              <p:cNvSpPr/>
              <p:nvPr/>
            </p:nvSpPr>
            <p:spPr>
              <a:xfrm>
                <a:off x="2538709" y="6077573"/>
                <a:ext cx="31432" cy="344804"/>
              </a:xfrm>
              <a:custGeom>
                <a:avLst/>
                <a:gdLst>
                  <a:gd name="connsiteX0" fmla="*/ 0 w 31432"/>
                  <a:gd name="connsiteY0" fmla="*/ 0 h 344804"/>
                  <a:gd name="connsiteX1" fmla="*/ 31432 w 31432"/>
                  <a:gd name="connsiteY1" fmla="*/ 0 h 344804"/>
                  <a:gd name="connsiteX2" fmla="*/ 31432 w 31432"/>
                  <a:gd name="connsiteY2" fmla="*/ 344805 h 344804"/>
                  <a:gd name="connsiteX3" fmla="*/ 0 w 31432"/>
                  <a:gd name="connsiteY3" fmla="*/ 344805 h 344804"/>
                  <a:gd name="connsiteX4" fmla="*/ 0 w 31432"/>
                  <a:gd name="connsiteY4" fmla="*/ 0 h 3448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344804">
                    <a:moveTo>
                      <a:pt x="0" y="0"/>
                    </a:moveTo>
                    <a:lnTo>
                      <a:pt x="31432" y="0"/>
                    </a:lnTo>
                    <a:lnTo>
                      <a:pt x="31432" y="344805"/>
                    </a:lnTo>
                    <a:lnTo>
                      <a:pt x="0" y="344805"/>
                    </a:lnTo>
                    <a:lnTo>
                      <a:pt x="0" y="0"/>
                    </a:lnTo>
                    <a:close/>
                  </a:path>
                </a:pathLst>
              </a:custGeom>
              <a:grpFill/>
              <a:ln w="9525" cap="flat">
                <a:noFill/>
                <a:prstDash val="solid"/>
                <a:miter/>
              </a:ln>
            </p:spPr>
            <p:txBody>
              <a:bodyPr rtlCol="0" anchor="ctr"/>
              <a:lstStyle/>
              <a:p>
                <a:endParaRPr lang="fr-FR" sz="1013"/>
              </a:p>
            </p:txBody>
          </p:sp>
          <p:sp>
            <p:nvSpPr>
              <p:cNvPr id="56" name="Forme libre : forme 55">
                <a:extLst>
                  <a:ext uri="{FF2B5EF4-FFF2-40B4-BE49-F238E27FC236}">
                    <a16:creationId xmlns:a16="http://schemas.microsoft.com/office/drawing/2014/main" id="{8C729731-B125-49E5-8F9C-CEDB313F2073}"/>
                  </a:ext>
                </a:extLst>
              </p:cNvPr>
              <p:cNvSpPr/>
              <p:nvPr/>
            </p:nvSpPr>
            <p:spPr>
              <a:xfrm>
                <a:off x="2608241" y="6180444"/>
                <a:ext cx="240030" cy="247650"/>
              </a:xfrm>
              <a:custGeom>
                <a:avLst/>
                <a:gdLst>
                  <a:gd name="connsiteX0" fmla="*/ 240030 w 240030"/>
                  <a:gd name="connsiteY0" fmla="*/ 124778 h 247650"/>
                  <a:gd name="connsiteX1" fmla="*/ 239078 w 240030"/>
                  <a:gd name="connsiteY1" fmla="*/ 139065 h 247650"/>
                  <a:gd name="connsiteX2" fmla="*/ 31433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2385 w 240030"/>
                  <a:gd name="connsiteY10" fmla="*/ 109538 h 247650"/>
                  <a:gd name="connsiteX11" fmla="*/ 208598 w 240030"/>
                  <a:gd name="connsiteY11" fmla="*/ 109538 h 247650"/>
                  <a:gd name="connsiteX12" fmla="*/ 123825 w 240030"/>
                  <a:gd name="connsiteY12" fmla="*/ 30480 h 247650"/>
                  <a:gd name="connsiteX13" fmla="*/ 32385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3" y="139065"/>
                    </a:lnTo>
                    <a:cubicBezTo>
                      <a:pt x="38100" y="187642"/>
                      <a:pt x="75248" y="217170"/>
                      <a:pt x="125730" y="217170"/>
                    </a:cubicBezTo>
                    <a:cubicBezTo>
                      <a:pt x="162878" y="217170"/>
                      <a:pt x="189548" y="200025"/>
                      <a:pt x="201930" y="177165"/>
                    </a:cubicBezTo>
                    <a:lnTo>
                      <a:pt x="229553" y="193358"/>
                    </a:lnTo>
                    <a:cubicBezTo>
                      <a:pt x="209550" y="225742"/>
                      <a:pt x="173355" y="247650"/>
                      <a:pt x="125730" y="247650"/>
                    </a:cubicBezTo>
                    <a:cubicBezTo>
                      <a:pt x="51435" y="247650"/>
                      <a:pt x="0" y="195263"/>
                      <a:pt x="0" y="123825"/>
                    </a:cubicBezTo>
                    <a:cubicBezTo>
                      <a:pt x="0" y="54292"/>
                      <a:pt x="50483" y="0"/>
                      <a:pt x="123825" y="0"/>
                    </a:cubicBezTo>
                    <a:cubicBezTo>
                      <a:pt x="195263" y="0"/>
                      <a:pt x="240030" y="60008"/>
                      <a:pt x="240030" y="124778"/>
                    </a:cubicBezTo>
                    <a:close/>
                    <a:moveTo>
                      <a:pt x="32385" y="109538"/>
                    </a:moveTo>
                    <a:lnTo>
                      <a:pt x="208598" y="109538"/>
                    </a:lnTo>
                    <a:cubicBezTo>
                      <a:pt x="201930" y="57150"/>
                      <a:pt x="163830" y="30480"/>
                      <a:pt x="123825" y="30480"/>
                    </a:cubicBezTo>
                    <a:cubicBezTo>
                      <a:pt x="73343" y="30480"/>
                      <a:pt x="38100" y="62865"/>
                      <a:pt x="32385" y="109538"/>
                    </a:cubicBezTo>
                    <a:close/>
                  </a:path>
                </a:pathLst>
              </a:custGeom>
              <a:grpFill/>
              <a:ln w="9525" cap="flat">
                <a:noFill/>
                <a:prstDash val="solid"/>
                <a:miter/>
              </a:ln>
            </p:spPr>
            <p:txBody>
              <a:bodyPr rtlCol="0" anchor="ctr"/>
              <a:lstStyle/>
              <a:p>
                <a:endParaRPr lang="fr-FR" sz="1013"/>
              </a:p>
            </p:txBody>
          </p:sp>
          <p:sp>
            <p:nvSpPr>
              <p:cNvPr id="57" name="Forme libre : forme 56">
                <a:extLst>
                  <a:ext uri="{FF2B5EF4-FFF2-40B4-BE49-F238E27FC236}">
                    <a16:creationId xmlns:a16="http://schemas.microsoft.com/office/drawing/2014/main" id="{876FFF79-BDA5-4360-9C99-3C68B598AB2E}"/>
                  </a:ext>
                </a:extLst>
              </p:cNvPr>
              <p:cNvSpPr/>
              <p:nvPr/>
            </p:nvSpPr>
            <p:spPr>
              <a:xfrm>
                <a:off x="2974954" y="6091861"/>
                <a:ext cx="248602" cy="336232"/>
              </a:xfrm>
              <a:custGeom>
                <a:avLst/>
                <a:gdLst>
                  <a:gd name="connsiteX0" fmla="*/ 248603 w 248602"/>
                  <a:gd name="connsiteY0" fmla="*/ 0 h 336232"/>
                  <a:gd name="connsiteX1" fmla="*/ 248603 w 248602"/>
                  <a:gd name="connsiteY1" fmla="*/ 330517 h 336232"/>
                  <a:gd name="connsiteX2" fmla="*/ 217170 w 248602"/>
                  <a:gd name="connsiteY2" fmla="*/ 330517 h 336232"/>
                  <a:gd name="connsiteX3" fmla="*/ 217170 w 248602"/>
                  <a:gd name="connsiteY3" fmla="*/ 283845 h 336232"/>
                  <a:gd name="connsiteX4" fmla="*/ 121920 w 248602"/>
                  <a:gd name="connsiteY4" fmla="*/ 336233 h 336232"/>
                  <a:gd name="connsiteX5" fmla="*/ 0 w 248602"/>
                  <a:gd name="connsiteY5" fmla="*/ 212408 h 336232"/>
                  <a:gd name="connsiteX6" fmla="*/ 121920 w 248602"/>
                  <a:gd name="connsiteY6" fmla="*/ 88583 h 336232"/>
                  <a:gd name="connsiteX7" fmla="*/ 217170 w 248602"/>
                  <a:gd name="connsiteY7" fmla="*/ 140970 h 336232"/>
                  <a:gd name="connsiteX8" fmla="*/ 217170 w 248602"/>
                  <a:gd name="connsiteY8" fmla="*/ 0 h 336232"/>
                  <a:gd name="connsiteX9" fmla="*/ 248603 w 248602"/>
                  <a:gd name="connsiteY9" fmla="*/ 0 h 336232"/>
                  <a:gd name="connsiteX10" fmla="*/ 217170 w 248602"/>
                  <a:gd name="connsiteY10" fmla="*/ 212408 h 336232"/>
                  <a:gd name="connsiteX11" fmla="*/ 123825 w 248602"/>
                  <a:gd name="connsiteY11" fmla="*/ 119063 h 336232"/>
                  <a:gd name="connsiteX12" fmla="*/ 30480 w 248602"/>
                  <a:gd name="connsiteY12" fmla="*/ 212408 h 336232"/>
                  <a:gd name="connsiteX13" fmla="*/ 123825 w 248602"/>
                  <a:gd name="connsiteY13" fmla="*/ 305753 h 336232"/>
                  <a:gd name="connsiteX14" fmla="*/ 217170 w 248602"/>
                  <a:gd name="connsiteY14" fmla="*/ 212408 h 336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8602" h="336232">
                    <a:moveTo>
                      <a:pt x="248603" y="0"/>
                    </a:moveTo>
                    <a:lnTo>
                      <a:pt x="248603" y="330517"/>
                    </a:lnTo>
                    <a:lnTo>
                      <a:pt x="217170" y="330517"/>
                    </a:lnTo>
                    <a:lnTo>
                      <a:pt x="217170" y="283845"/>
                    </a:lnTo>
                    <a:cubicBezTo>
                      <a:pt x="197168" y="315278"/>
                      <a:pt x="163830" y="336233"/>
                      <a:pt x="121920" y="336233"/>
                    </a:cubicBezTo>
                    <a:cubicBezTo>
                      <a:pt x="55245" y="336233"/>
                      <a:pt x="0" y="281940"/>
                      <a:pt x="0" y="212408"/>
                    </a:cubicBezTo>
                    <a:cubicBezTo>
                      <a:pt x="0" y="142875"/>
                      <a:pt x="55245" y="88583"/>
                      <a:pt x="121920" y="88583"/>
                    </a:cubicBezTo>
                    <a:cubicBezTo>
                      <a:pt x="163830" y="88583"/>
                      <a:pt x="197168" y="108585"/>
                      <a:pt x="217170" y="140970"/>
                    </a:cubicBezTo>
                    <a:lnTo>
                      <a:pt x="217170" y="0"/>
                    </a:lnTo>
                    <a:lnTo>
                      <a:pt x="248603" y="0"/>
                    </a:lnTo>
                    <a:close/>
                    <a:moveTo>
                      <a:pt x="217170" y="212408"/>
                    </a:moveTo>
                    <a:cubicBezTo>
                      <a:pt x="217170" y="160020"/>
                      <a:pt x="176213" y="119063"/>
                      <a:pt x="123825" y="119063"/>
                    </a:cubicBezTo>
                    <a:cubicBezTo>
                      <a:pt x="71438" y="119063"/>
                      <a:pt x="30480" y="160020"/>
                      <a:pt x="30480" y="212408"/>
                    </a:cubicBezTo>
                    <a:cubicBezTo>
                      <a:pt x="30480" y="264795"/>
                      <a:pt x="71438" y="305753"/>
                      <a:pt x="123825" y="305753"/>
                    </a:cubicBezTo>
                    <a:cubicBezTo>
                      <a:pt x="176213" y="305753"/>
                      <a:pt x="217170" y="264795"/>
                      <a:pt x="217170" y="212408"/>
                    </a:cubicBezTo>
                    <a:close/>
                  </a:path>
                </a:pathLst>
              </a:custGeom>
              <a:grpFill/>
              <a:ln w="9525" cap="flat">
                <a:noFill/>
                <a:prstDash val="solid"/>
                <a:miter/>
              </a:ln>
            </p:spPr>
            <p:txBody>
              <a:bodyPr rtlCol="0" anchor="ctr"/>
              <a:lstStyle/>
              <a:p>
                <a:endParaRPr lang="fr-FR" sz="1013"/>
              </a:p>
            </p:txBody>
          </p:sp>
          <p:sp>
            <p:nvSpPr>
              <p:cNvPr id="58" name="Forme libre : forme 57">
                <a:extLst>
                  <a:ext uri="{FF2B5EF4-FFF2-40B4-BE49-F238E27FC236}">
                    <a16:creationId xmlns:a16="http://schemas.microsoft.com/office/drawing/2014/main" id="{8ED2CD3C-5869-4B66-906C-5514C8FD1F0A}"/>
                  </a:ext>
                </a:extLst>
              </p:cNvPr>
              <p:cNvSpPr/>
              <p:nvPr/>
            </p:nvSpPr>
            <p:spPr>
              <a:xfrm>
                <a:off x="3262609" y="6180444"/>
                <a:ext cx="240030" cy="247650"/>
              </a:xfrm>
              <a:custGeom>
                <a:avLst/>
                <a:gdLst>
                  <a:gd name="connsiteX0" fmla="*/ 240030 w 240030"/>
                  <a:gd name="connsiteY0" fmla="*/ 124778 h 247650"/>
                  <a:gd name="connsiteX1" fmla="*/ 239078 w 240030"/>
                  <a:gd name="connsiteY1" fmla="*/ 139065 h 247650"/>
                  <a:gd name="connsiteX2" fmla="*/ 31432 w 240030"/>
                  <a:gd name="connsiteY2" fmla="*/ 139065 h 247650"/>
                  <a:gd name="connsiteX3" fmla="*/ 125730 w 240030"/>
                  <a:gd name="connsiteY3" fmla="*/ 217170 h 247650"/>
                  <a:gd name="connsiteX4" fmla="*/ 201930 w 240030"/>
                  <a:gd name="connsiteY4" fmla="*/ 177165 h 247650"/>
                  <a:gd name="connsiteX5" fmla="*/ 229553 w 240030"/>
                  <a:gd name="connsiteY5" fmla="*/ 193358 h 247650"/>
                  <a:gd name="connsiteX6" fmla="*/ 125730 w 240030"/>
                  <a:gd name="connsiteY6" fmla="*/ 247650 h 247650"/>
                  <a:gd name="connsiteX7" fmla="*/ 0 w 240030"/>
                  <a:gd name="connsiteY7" fmla="*/ 123825 h 247650"/>
                  <a:gd name="connsiteX8" fmla="*/ 123825 w 240030"/>
                  <a:gd name="connsiteY8" fmla="*/ 0 h 247650"/>
                  <a:gd name="connsiteX9" fmla="*/ 240030 w 240030"/>
                  <a:gd name="connsiteY9" fmla="*/ 124778 h 247650"/>
                  <a:gd name="connsiteX10" fmla="*/ 31432 w 240030"/>
                  <a:gd name="connsiteY10" fmla="*/ 109538 h 247650"/>
                  <a:gd name="connsiteX11" fmla="*/ 207645 w 240030"/>
                  <a:gd name="connsiteY11" fmla="*/ 109538 h 247650"/>
                  <a:gd name="connsiteX12" fmla="*/ 122872 w 240030"/>
                  <a:gd name="connsiteY12" fmla="*/ 30480 h 247650"/>
                  <a:gd name="connsiteX13" fmla="*/ 31432 w 240030"/>
                  <a:gd name="connsiteY13" fmla="*/ 109538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030" h="247650">
                    <a:moveTo>
                      <a:pt x="240030" y="124778"/>
                    </a:moveTo>
                    <a:cubicBezTo>
                      <a:pt x="240030" y="129540"/>
                      <a:pt x="240030" y="134303"/>
                      <a:pt x="239078" y="139065"/>
                    </a:cubicBezTo>
                    <a:lnTo>
                      <a:pt x="31432" y="139065"/>
                    </a:lnTo>
                    <a:cubicBezTo>
                      <a:pt x="38100" y="187642"/>
                      <a:pt x="75247" y="217170"/>
                      <a:pt x="125730" y="217170"/>
                    </a:cubicBezTo>
                    <a:cubicBezTo>
                      <a:pt x="162878" y="217170"/>
                      <a:pt x="189547" y="200025"/>
                      <a:pt x="201930" y="177165"/>
                    </a:cubicBezTo>
                    <a:lnTo>
                      <a:pt x="229553" y="193358"/>
                    </a:lnTo>
                    <a:cubicBezTo>
                      <a:pt x="209550" y="225742"/>
                      <a:pt x="173355" y="247650"/>
                      <a:pt x="125730" y="247650"/>
                    </a:cubicBezTo>
                    <a:cubicBezTo>
                      <a:pt x="51435" y="247650"/>
                      <a:pt x="0" y="195263"/>
                      <a:pt x="0" y="123825"/>
                    </a:cubicBezTo>
                    <a:cubicBezTo>
                      <a:pt x="0" y="54292"/>
                      <a:pt x="50482" y="0"/>
                      <a:pt x="123825" y="0"/>
                    </a:cubicBezTo>
                    <a:cubicBezTo>
                      <a:pt x="195263" y="0"/>
                      <a:pt x="240030" y="60008"/>
                      <a:pt x="240030" y="124778"/>
                    </a:cubicBezTo>
                    <a:close/>
                    <a:moveTo>
                      <a:pt x="31432" y="109538"/>
                    </a:moveTo>
                    <a:lnTo>
                      <a:pt x="207645" y="109538"/>
                    </a:lnTo>
                    <a:cubicBezTo>
                      <a:pt x="200978" y="57150"/>
                      <a:pt x="162878" y="30480"/>
                      <a:pt x="122872" y="30480"/>
                    </a:cubicBezTo>
                    <a:cubicBezTo>
                      <a:pt x="73343" y="30480"/>
                      <a:pt x="37147" y="62865"/>
                      <a:pt x="31432" y="109538"/>
                    </a:cubicBezTo>
                    <a:close/>
                  </a:path>
                </a:pathLst>
              </a:custGeom>
              <a:grpFill/>
              <a:ln w="9525" cap="flat">
                <a:noFill/>
                <a:prstDash val="solid"/>
                <a:miter/>
              </a:ln>
            </p:spPr>
            <p:txBody>
              <a:bodyPr rtlCol="0" anchor="ctr"/>
              <a:lstStyle/>
              <a:p>
                <a:endParaRPr lang="fr-FR" sz="1013"/>
              </a:p>
            </p:txBody>
          </p:sp>
        </p:grpSp>
        <p:grpSp>
          <p:nvGrpSpPr>
            <p:cNvPr id="47" name="Groupe 46">
              <a:extLst>
                <a:ext uri="{FF2B5EF4-FFF2-40B4-BE49-F238E27FC236}">
                  <a16:creationId xmlns:a16="http://schemas.microsoft.com/office/drawing/2014/main" id="{995F45AD-BE4E-4EEF-A430-C0C7FE11F94F}"/>
                </a:ext>
              </a:extLst>
            </p:cNvPr>
            <p:cNvGrpSpPr>
              <a:grpSpLocks noChangeAspect="1"/>
            </p:cNvGrpSpPr>
            <p:nvPr userDrawn="1"/>
          </p:nvGrpSpPr>
          <p:grpSpPr>
            <a:xfrm>
              <a:off x="824931" y="756557"/>
              <a:ext cx="1606862" cy="319925"/>
              <a:chOff x="3328027" y="4052889"/>
              <a:chExt cx="3733618" cy="743362"/>
            </a:xfrm>
            <a:solidFill>
              <a:schemeClr val="tx1"/>
            </a:solidFill>
          </p:grpSpPr>
          <p:sp>
            <p:nvSpPr>
              <p:cNvPr id="48" name="Forme libre : forme 47">
                <a:extLst>
                  <a:ext uri="{FF2B5EF4-FFF2-40B4-BE49-F238E27FC236}">
                    <a16:creationId xmlns:a16="http://schemas.microsoft.com/office/drawing/2014/main" id="{F34B02DC-A23E-4341-A693-7FB9EA26D3B4}"/>
                  </a:ext>
                </a:extLst>
              </p:cNvPr>
              <p:cNvSpPr>
                <a:spLocks noChangeAspect="1"/>
              </p:cNvSpPr>
              <p:nvPr/>
            </p:nvSpPr>
            <p:spPr>
              <a:xfrm>
                <a:off x="3328027" y="4052889"/>
                <a:ext cx="744260" cy="743362"/>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49" name="Forme libre : forme 48">
                <a:extLst>
                  <a:ext uri="{FF2B5EF4-FFF2-40B4-BE49-F238E27FC236}">
                    <a16:creationId xmlns:a16="http://schemas.microsoft.com/office/drawing/2014/main" id="{1DCCD14C-9DDE-4347-8BF2-BD997C0318F4}"/>
                  </a:ext>
                </a:extLst>
              </p:cNvPr>
              <p:cNvSpPr>
                <a:spLocks noChangeAspect="1"/>
              </p:cNvSpPr>
              <p:nvPr/>
            </p:nvSpPr>
            <p:spPr>
              <a:xfrm>
                <a:off x="4302791" y="4230794"/>
                <a:ext cx="2758854" cy="423117"/>
              </a:xfrm>
              <a:custGeom>
                <a:avLst/>
                <a:gdLst>
                  <a:gd name="connsiteX0" fmla="*/ 4293869 w 5192076"/>
                  <a:gd name="connsiteY0" fmla="*/ 342900 h 796291"/>
                  <a:gd name="connsiteX1" fmla="*/ 4150042 w 5192076"/>
                  <a:gd name="connsiteY1" fmla="*/ 453390 h 796291"/>
                  <a:gd name="connsiteX2" fmla="*/ 4429124 w 5192076"/>
                  <a:gd name="connsiteY2" fmla="*/ 453390 h 796291"/>
                  <a:gd name="connsiteX3" fmla="*/ 4293869 w 5192076"/>
                  <a:gd name="connsiteY3" fmla="*/ 342900 h 796291"/>
                  <a:gd name="connsiteX4" fmla="*/ 2188844 w 5192076"/>
                  <a:gd name="connsiteY4" fmla="*/ 342900 h 796291"/>
                  <a:gd name="connsiteX5" fmla="*/ 2045017 w 5192076"/>
                  <a:gd name="connsiteY5" fmla="*/ 453390 h 796291"/>
                  <a:gd name="connsiteX6" fmla="*/ 2324099 w 5192076"/>
                  <a:gd name="connsiteY6" fmla="*/ 453390 h 796291"/>
                  <a:gd name="connsiteX7" fmla="*/ 2188844 w 5192076"/>
                  <a:gd name="connsiteY7" fmla="*/ 342900 h 796291"/>
                  <a:gd name="connsiteX8" fmla="*/ 1557337 w 5192076"/>
                  <a:gd name="connsiteY8" fmla="*/ 342900 h 796291"/>
                  <a:gd name="connsiteX9" fmla="*/ 1413509 w 5192076"/>
                  <a:gd name="connsiteY9" fmla="*/ 453390 h 796291"/>
                  <a:gd name="connsiteX10" fmla="*/ 1692592 w 5192076"/>
                  <a:gd name="connsiteY10" fmla="*/ 453390 h 796291"/>
                  <a:gd name="connsiteX11" fmla="*/ 1557337 w 5192076"/>
                  <a:gd name="connsiteY11" fmla="*/ 342900 h 796291"/>
                  <a:gd name="connsiteX12" fmla="*/ 1168717 w 5192076"/>
                  <a:gd name="connsiteY12" fmla="*/ 231457 h 796291"/>
                  <a:gd name="connsiteX13" fmla="*/ 1235392 w 5192076"/>
                  <a:gd name="connsiteY13" fmla="*/ 231457 h 796291"/>
                  <a:gd name="connsiteX14" fmla="*/ 1235392 w 5192076"/>
                  <a:gd name="connsiteY14" fmla="*/ 275272 h 796291"/>
                  <a:gd name="connsiteX15" fmla="*/ 1140142 w 5192076"/>
                  <a:gd name="connsiteY15" fmla="*/ 382905 h 796291"/>
                  <a:gd name="connsiteX16" fmla="*/ 1137285 w 5192076"/>
                  <a:gd name="connsiteY16" fmla="*/ 382905 h 796291"/>
                  <a:gd name="connsiteX17" fmla="*/ 1050607 w 5192076"/>
                  <a:gd name="connsiteY17" fmla="*/ 477202 h 796291"/>
                  <a:gd name="connsiteX18" fmla="*/ 1050607 w 5192076"/>
                  <a:gd name="connsiteY18" fmla="*/ 783907 h 796291"/>
                  <a:gd name="connsiteX19" fmla="*/ 911542 w 5192076"/>
                  <a:gd name="connsiteY19" fmla="*/ 643890 h 796291"/>
                  <a:gd name="connsiteX20" fmla="*/ 911542 w 5192076"/>
                  <a:gd name="connsiteY20" fmla="*/ 232410 h 796291"/>
                  <a:gd name="connsiteX21" fmla="*/ 1050607 w 5192076"/>
                  <a:gd name="connsiteY21" fmla="*/ 232410 h 796291"/>
                  <a:gd name="connsiteX22" fmla="*/ 1050607 w 5192076"/>
                  <a:gd name="connsiteY22" fmla="*/ 342899 h 796291"/>
                  <a:gd name="connsiteX23" fmla="*/ 1168717 w 5192076"/>
                  <a:gd name="connsiteY23" fmla="*/ 231457 h 796291"/>
                  <a:gd name="connsiteX24" fmla="*/ 5098732 w 5192076"/>
                  <a:gd name="connsiteY24" fmla="*/ 217170 h 796291"/>
                  <a:gd name="connsiteX25" fmla="*/ 5175884 w 5192076"/>
                  <a:gd name="connsiteY25" fmla="*/ 242887 h 796291"/>
                  <a:gd name="connsiteX26" fmla="*/ 4992051 w 5192076"/>
                  <a:gd name="connsiteY26" fmla="*/ 499110 h 796291"/>
                  <a:gd name="connsiteX27" fmla="*/ 5192076 w 5192076"/>
                  <a:gd name="connsiteY27" fmla="*/ 779145 h 796291"/>
                  <a:gd name="connsiteX28" fmla="*/ 5029199 w 5192076"/>
                  <a:gd name="connsiteY28" fmla="*/ 779145 h 796291"/>
                  <a:gd name="connsiteX29" fmla="*/ 4911089 w 5192076"/>
                  <a:gd name="connsiteY29" fmla="*/ 612458 h 796291"/>
                  <a:gd name="connsiteX30" fmla="*/ 4818697 w 5192076"/>
                  <a:gd name="connsiteY30" fmla="*/ 741997 h 796291"/>
                  <a:gd name="connsiteX31" fmla="*/ 4714874 w 5192076"/>
                  <a:gd name="connsiteY31" fmla="*/ 794385 h 796291"/>
                  <a:gd name="connsiteX32" fmla="*/ 4636769 w 5192076"/>
                  <a:gd name="connsiteY32" fmla="*/ 767715 h 796291"/>
                  <a:gd name="connsiteX33" fmla="*/ 4829174 w 5192076"/>
                  <a:gd name="connsiteY33" fmla="*/ 500062 h 796291"/>
                  <a:gd name="connsiteX34" fmla="*/ 4637722 w 5192076"/>
                  <a:gd name="connsiteY34" fmla="*/ 231458 h 796291"/>
                  <a:gd name="connsiteX35" fmla="*/ 4800599 w 5192076"/>
                  <a:gd name="connsiteY35" fmla="*/ 231458 h 796291"/>
                  <a:gd name="connsiteX36" fmla="*/ 4911089 w 5192076"/>
                  <a:gd name="connsiteY36" fmla="*/ 386715 h 796291"/>
                  <a:gd name="connsiteX37" fmla="*/ 4994909 w 5192076"/>
                  <a:gd name="connsiteY37" fmla="*/ 269558 h 796291"/>
                  <a:gd name="connsiteX38" fmla="*/ 5098732 w 5192076"/>
                  <a:gd name="connsiteY38" fmla="*/ 217170 h 796291"/>
                  <a:gd name="connsiteX39" fmla="*/ 4292917 w 5192076"/>
                  <a:gd name="connsiteY39" fmla="*/ 217170 h 796291"/>
                  <a:gd name="connsiteX40" fmla="*/ 4570094 w 5192076"/>
                  <a:gd name="connsiteY40" fmla="*/ 505778 h 796291"/>
                  <a:gd name="connsiteX41" fmla="*/ 4564379 w 5192076"/>
                  <a:gd name="connsiteY41" fmla="*/ 562928 h 796291"/>
                  <a:gd name="connsiteX42" fmla="*/ 4151947 w 5192076"/>
                  <a:gd name="connsiteY42" fmla="*/ 562928 h 796291"/>
                  <a:gd name="connsiteX43" fmla="*/ 4306252 w 5192076"/>
                  <a:gd name="connsiteY43" fmla="*/ 665797 h 796291"/>
                  <a:gd name="connsiteX44" fmla="*/ 4374831 w 5192076"/>
                  <a:gd name="connsiteY44" fmla="*/ 652462 h 796291"/>
                  <a:gd name="connsiteX45" fmla="*/ 4438649 w 5192076"/>
                  <a:gd name="connsiteY45" fmla="*/ 639128 h 796291"/>
                  <a:gd name="connsiteX46" fmla="*/ 4542472 w 5192076"/>
                  <a:gd name="connsiteY46" fmla="*/ 677228 h 796291"/>
                  <a:gd name="connsiteX47" fmla="*/ 4304347 w 5192076"/>
                  <a:gd name="connsiteY47" fmla="*/ 794385 h 796291"/>
                  <a:gd name="connsiteX48" fmla="*/ 4004309 w 5192076"/>
                  <a:gd name="connsiteY48" fmla="*/ 505778 h 796291"/>
                  <a:gd name="connsiteX49" fmla="*/ 4292917 w 5192076"/>
                  <a:gd name="connsiteY49" fmla="*/ 217170 h 796291"/>
                  <a:gd name="connsiteX50" fmla="*/ 2867977 w 5192076"/>
                  <a:gd name="connsiteY50" fmla="*/ 217170 h 796291"/>
                  <a:gd name="connsiteX51" fmla="*/ 3074670 w 5192076"/>
                  <a:gd name="connsiteY51" fmla="*/ 442913 h 796291"/>
                  <a:gd name="connsiteX52" fmla="*/ 3074670 w 5192076"/>
                  <a:gd name="connsiteY52" fmla="*/ 779145 h 796291"/>
                  <a:gd name="connsiteX53" fmla="*/ 2933700 w 5192076"/>
                  <a:gd name="connsiteY53" fmla="*/ 638175 h 796291"/>
                  <a:gd name="connsiteX54" fmla="*/ 2933700 w 5192076"/>
                  <a:gd name="connsiteY54" fmla="*/ 461010 h 796291"/>
                  <a:gd name="connsiteX55" fmla="*/ 2825115 w 5192076"/>
                  <a:gd name="connsiteY55" fmla="*/ 348615 h 796291"/>
                  <a:gd name="connsiteX56" fmla="*/ 2705100 w 5192076"/>
                  <a:gd name="connsiteY56" fmla="*/ 483870 h 796291"/>
                  <a:gd name="connsiteX57" fmla="*/ 2705100 w 5192076"/>
                  <a:gd name="connsiteY57" fmla="*/ 779145 h 796291"/>
                  <a:gd name="connsiteX58" fmla="*/ 2564130 w 5192076"/>
                  <a:gd name="connsiteY58" fmla="*/ 638175 h 796291"/>
                  <a:gd name="connsiteX59" fmla="*/ 2564130 w 5192076"/>
                  <a:gd name="connsiteY59" fmla="*/ 232410 h 796291"/>
                  <a:gd name="connsiteX60" fmla="*/ 2705100 w 5192076"/>
                  <a:gd name="connsiteY60" fmla="*/ 232410 h 796291"/>
                  <a:gd name="connsiteX61" fmla="*/ 2705100 w 5192076"/>
                  <a:gd name="connsiteY61" fmla="*/ 293370 h 796291"/>
                  <a:gd name="connsiteX62" fmla="*/ 2867977 w 5192076"/>
                  <a:gd name="connsiteY62" fmla="*/ 217170 h 796291"/>
                  <a:gd name="connsiteX63" fmla="*/ 2187892 w 5192076"/>
                  <a:gd name="connsiteY63" fmla="*/ 217170 h 796291"/>
                  <a:gd name="connsiteX64" fmla="*/ 2465069 w 5192076"/>
                  <a:gd name="connsiteY64" fmla="*/ 505778 h 796291"/>
                  <a:gd name="connsiteX65" fmla="*/ 2459354 w 5192076"/>
                  <a:gd name="connsiteY65" fmla="*/ 562928 h 796291"/>
                  <a:gd name="connsiteX66" fmla="*/ 2046922 w 5192076"/>
                  <a:gd name="connsiteY66" fmla="*/ 562928 h 796291"/>
                  <a:gd name="connsiteX67" fmla="*/ 2201227 w 5192076"/>
                  <a:gd name="connsiteY67" fmla="*/ 665797 h 796291"/>
                  <a:gd name="connsiteX68" fmla="*/ 2269807 w 5192076"/>
                  <a:gd name="connsiteY68" fmla="*/ 652462 h 796291"/>
                  <a:gd name="connsiteX69" fmla="*/ 2333624 w 5192076"/>
                  <a:gd name="connsiteY69" fmla="*/ 639128 h 796291"/>
                  <a:gd name="connsiteX70" fmla="*/ 2437447 w 5192076"/>
                  <a:gd name="connsiteY70" fmla="*/ 677228 h 796291"/>
                  <a:gd name="connsiteX71" fmla="*/ 2199322 w 5192076"/>
                  <a:gd name="connsiteY71" fmla="*/ 794385 h 796291"/>
                  <a:gd name="connsiteX72" fmla="*/ 1899284 w 5192076"/>
                  <a:gd name="connsiteY72" fmla="*/ 505778 h 796291"/>
                  <a:gd name="connsiteX73" fmla="*/ 2187892 w 5192076"/>
                  <a:gd name="connsiteY73" fmla="*/ 217170 h 796291"/>
                  <a:gd name="connsiteX74" fmla="*/ 1556384 w 5192076"/>
                  <a:gd name="connsiteY74" fmla="*/ 217170 h 796291"/>
                  <a:gd name="connsiteX75" fmla="*/ 1833562 w 5192076"/>
                  <a:gd name="connsiteY75" fmla="*/ 505778 h 796291"/>
                  <a:gd name="connsiteX76" fmla="*/ 1827847 w 5192076"/>
                  <a:gd name="connsiteY76" fmla="*/ 562928 h 796291"/>
                  <a:gd name="connsiteX77" fmla="*/ 1415415 w 5192076"/>
                  <a:gd name="connsiteY77" fmla="*/ 562928 h 796291"/>
                  <a:gd name="connsiteX78" fmla="*/ 1569719 w 5192076"/>
                  <a:gd name="connsiteY78" fmla="*/ 665797 h 796291"/>
                  <a:gd name="connsiteX79" fmla="*/ 1638299 w 5192076"/>
                  <a:gd name="connsiteY79" fmla="*/ 652462 h 796291"/>
                  <a:gd name="connsiteX80" fmla="*/ 1702117 w 5192076"/>
                  <a:gd name="connsiteY80" fmla="*/ 639128 h 796291"/>
                  <a:gd name="connsiteX81" fmla="*/ 1805940 w 5192076"/>
                  <a:gd name="connsiteY81" fmla="*/ 677228 h 796291"/>
                  <a:gd name="connsiteX82" fmla="*/ 1567815 w 5192076"/>
                  <a:gd name="connsiteY82" fmla="*/ 794385 h 796291"/>
                  <a:gd name="connsiteX83" fmla="*/ 1267777 w 5192076"/>
                  <a:gd name="connsiteY83" fmla="*/ 505778 h 796291"/>
                  <a:gd name="connsiteX84" fmla="*/ 1556384 w 5192076"/>
                  <a:gd name="connsiteY84" fmla="*/ 217170 h 796291"/>
                  <a:gd name="connsiteX85" fmla="*/ 3763327 w 5192076"/>
                  <a:gd name="connsiteY85" fmla="*/ 1905 h 796291"/>
                  <a:gd name="connsiteX86" fmla="*/ 3904297 w 5192076"/>
                  <a:gd name="connsiteY86" fmla="*/ 142875 h 796291"/>
                  <a:gd name="connsiteX87" fmla="*/ 3904297 w 5192076"/>
                  <a:gd name="connsiteY87" fmla="*/ 779145 h 796291"/>
                  <a:gd name="connsiteX88" fmla="*/ 3763327 w 5192076"/>
                  <a:gd name="connsiteY88" fmla="*/ 638175 h 796291"/>
                  <a:gd name="connsiteX89" fmla="*/ 397193 w 5192076"/>
                  <a:gd name="connsiteY89" fmla="*/ 953 h 796291"/>
                  <a:gd name="connsiteX90" fmla="*/ 703898 w 5192076"/>
                  <a:gd name="connsiteY90" fmla="*/ 953 h 796291"/>
                  <a:gd name="connsiteX91" fmla="*/ 544830 w 5192076"/>
                  <a:gd name="connsiteY91" fmla="*/ 160020 h 796291"/>
                  <a:gd name="connsiteX92" fmla="*/ 397193 w 5192076"/>
                  <a:gd name="connsiteY92" fmla="*/ 160020 h 796291"/>
                  <a:gd name="connsiteX93" fmla="*/ 158115 w 5192076"/>
                  <a:gd name="connsiteY93" fmla="*/ 399098 h 796291"/>
                  <a:gd name="connsiteX94" fmla="*/ 397193 w 5192076"/>
                  <a:gd name="connsiteY94" fmla="*/ 638175 h 796291"/>
                  <a:gd name="connsiteX95" fmla="*/ 622935 w 5192076"/>
                  <a:gd name="connsiteY95" fmla="*/ 478156 h 796291"/>
                  <a:gd name="connsiteX96" fmla="*/ 318135 w 5192076"/>
                  <a:gd name="connsiteY96" fmla="*/ 478156 h 796291"/>
                  <a:gd name="connsiteX97" fmla="*/ 478155 w 5192076"/>
                  <a:gd name="connsiteY97" fmla="*/ 318136 h 796291"/>
                  <a:gd name="connsiteX98" fmla="*/ 787718 w 5192076"/>
                  <a:gd name="connsiteY98" fmla="*/ 318136 h 796291"/>
                  <a:gd name="connsiteX99" fmla="*/ 796290 w 5192076"/>
                  <a:gd name="connsiteY99" fmla="*/ 399098 h 796291"/>
                  <a:gd name="connsiteX100" fmla="*/ 399098 w 5192076"/>
                  <a:gd name="connsiteY100" fmla="*/ 796291 h 796291"/>
                  <a:gd name="connsiteX101" fmla="*/ 0 w 5192076"/>
                  <a:gd name="connsiteY101" fmla="*/ 398145 h 796291"/>
                  <a:gd name="connsiteX102" fmla="*/ 397193 w 5192076"/>
                  <a:gd name="connsiteY102" fmla="*/ 953 h 796291"/>
                  <a:gd name="connsiteX103" fmla="*/ 3202305 w 5192076"/>
                  <a:gd name="connsiteY103" fmla="*/ 0 h 796291"/>
                  <a:gd name="connsiteX104" fmla="*/ 3659505 w 5192076"/>
                  <a:gd name="connsiteY104" fmla="*/ 0 h 796291"/>
                  <a:gd name="connsiteX105" fmla="*/ 3514724 w 5192076"/>
                  <a:gd name="connsiteY105" fmla="*/ 144780 h 796291"/>
                  <a:gd name="connsiteX106" fmla="*/ 3352799 w 5192076"/>
                  <a:gd name="connsiteY106" fmla="*/ 144780 h 796291"/>
                  <a:gd name="connsiteX107" fmla="*/ 3352799 w 5192076"/>
                  <a:gd name="connsiteY107" fmla="*/ 326708 h 796291"/>
                  <a:gd name="connsiteX108" fmla="*/ 3649980 w 5192076"/>
                  <a:gd name="connsiteY108" fmla="*/ 326708 h 796291"/>
                  <a:gd name="connsiteX109" fmla="*/ 3505199 w 5192076"/>
                  <a:gd name="connsiteY109" fmla="*/ 471488 h 796291"/>
                  <a:gd name="connsiteX110" fmla="*/ 3351847 w 5192076"/>
                  <a:gd name="connsiteY110" fmla="*/ 471488 h 796291"/>
                  <a:gd name="connsiteX111" fmla="*/ 3351847 w 5192076"/>
                  <a:gd name="connsiteY111" fmla="*/ 778193 h 796291"/>
                  <a:gd name="connsiteX112" fmla="*/ 3343274 w 5192076"/>
                  <a:gd name="connsiteY112" fmla="*/ 778193 h 796291"/>
                  <a:gd name="connsiteX113" fmla="*/ 3201352 w 5192076"/>
                  <a:gd name="connsiteY113" fmla="*/ 636270 h 796291"/>
                  <a:gd name="connsiteX114" fmla="*/ 3202305 w 5192076"/>
                  <a:gd name="connsiteY114" fmla="*/ 636270 h 7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5192076" h="796291">
                    <a:moveTo>
                      <a:pt x="4293869" y="342900"/>
                    </a:moveTo>
                    <a:cubicBezTo>
                      <a:pt x="4217669" y="342900"/>
                      <a:pt x="4166234" y="382905"/>
                      <a:pt x="4150042" y="453390"/>
                    </a:cubicBezTo>
                    <a:lnTo>
                      <a:pt x="4429124" y="453390"/>
                    </a:lnTo>
                    <a:cubicBezTo>
                      <a:pt x="4411979" y="374333"/>
                      <a:pt x="4352924" y="342900"/>
                      <a:pt x="4293869" y="342900"/>
                    </a:cubicBezTo>
                    <a:close/>
                    <a:moveTo>
                      <a:pt x="2188844" y="342900"/>
                    </a:moveTo>
                    <a:cubicBezTo>
                      <a:pt x="2112644" y="342900"/>
                      <a:pt x="2061209" y="382905"/>
                      <a:pt x="2045017" y="453390"/>
                    </a:cubicBezTo>
                    <a:lnTo>
                      <a:pt x="2324099" y="453390"/>
                    </a:lnTo>
                    <a:cubicBezTo>
                      <a:pt x="2306954" y="374333"/>
                      <a:pt x="2247899" y="342900"/>
                      <a:pt x="2188844" y="342900"/>
                    </a:cubicBezTo>
                    <a:close/>
                    <a:moveTo>
                      <a:pt x="1557337" y="342900"/>
                    </a:moveTo>
                    <a:cubicBezTo>
                      <a:pt x="1481137" y="342900"/>
                      <a:pt x="1429702" y="382905"/>
                      <a:pt x="1413509" y="453390"/>
                    </a:cubicBezTo>
                    <a:lnTo>
                      <a:pt x="1692592" y="453390"/>
                    </a:lnTo>
                    <a:cubicBezTo>
                      <a:pt x="1675447" y="374333"/>
                      <a:pt x="1616392" y="342900"/>
                      <a:pt x="1557337" y="342900"/>
                    </a:cubicBezTo>
                    <a:close/>
                    <a:moveTo>
                      <a:pt x="1168717" y="231457"/>
                    </a:moveTo>
                    <a:lnTo>
                      <a:pt x="1235392" y="231457"/>
                    </a:lnTo>
                    <a:lnTo>
                      <a:pt x="1235392" y="275272"/>
                    </a:lnTo>
                    <a:cubicBezTo>
                      <a:pt x="1235392" y="330517"/>
                      <a:pt x="1193482" y="376237"/>
                      <a:pt x="1140142" y="382905"/>
                    </a:cubicBezTo>
                    <a:lnTo>
                      <a:pt x="1137285" y="382905"/>
                    </a:lnTo>
                    <a:cubicBezTo>
                      <a:pt x="1088707" y="386715"/>
                      <a:pt x="1050607" y="427672"/>
                      <a:pt x="1050607" y="477202"/>
                    </a:cubicBezTo>
                    <a:lnTo>
                      <a:pt x="1050607" y="783907"/>
                    </a:lnTo>
                    <a:cubicBezTo>
                      <a:pt x="973455" y="783907"/>
                      <a:pt x="911542" y="721042"/>
                      <a:pt x="911542" y="643890"/>
                    </a:cubicBezTo>
                    <a:lnTo>
                      <a:pt x="911542" y="232410"/>
                    </a:lnTo>
                    <a:lnTo>
                      <a:pt x="1050607" y="232410"/>
                    </a:lnTo>
                    <a:lnTo>
                      <a:pt x="1050607" y="342899"/>
                    </a:lnTo>
                    <a:cubicBezTo>
                      <a:pt x="1050607" y="342899"/>
                      <a:pt x="1051560" y="231457"/>
                      <a:pt x="1168717" y="231457"/>
                    </a:cubicBezTo>
                    <a:close/>
                    <a:moveTo>
                      <a:pt x="5098732" y="217170"/>
                    </a:moveTo>
                    <a:cubicBezTo>
                      <a:pt x="5127307" y="217170"/>
                      <a:pt x="5153976" y="226695"/>
                      <a:pt x="5175884" y="242887"/>
                    </a:cubicBezTo>
                    <a:lnTo>
                      <a:pt x="4992051" y="499110"/>
                    </a:lnTo>
                    <a:lnTo>
                      <a:pt x="5192076" y="779145"/>
                    </a:lnTo>
                    <a:lnTo>
                      <a:pt x="5029199" y="779145"/>
                    </a:lnTo>
                    <a:lnTo>
                      <a:pt x="4911089" y="612458"/>
                    </a:lnTo>
                    <a:lnTo>
                      <a:pt x="4818697" y="741997"/>
                    </a:lnTo>
                    <a:cubicBezTo>
                      <a:pt x="4794884" y="773430"/>
                      <a:pt x="4757737" y="794385"/>
                      <a:pt x="4714874" y="794385"/>
                    </a:cubicBezTo>
                    <a:cubicBezTo>
                      <a:pt x="4685347" y="794385"/>
                      <a:pt x="4658677" y="784860"/>
                      <a:pt x="4636769" y="767715"/>
                    </a:cubicBezTo>
                    <a:lnTo>
                      <a:pt x="4829174" y="500062"/>
                    </a:lnTo>
                    <a:lnTo>
                      <a:pt x="4637722" y="231458"/>
                    </a:lnTo>
                    <a:lnTo>
                      <a:pt x="4800599" y="231458"/>
                    </a:lnTo>
                    <a:lnTo>
                      <a:pt x="4911089" y="386715"/>
                    </a:lnTo>
                    <a:lnTo>
                      <a:pt x="4994909" y="269558"/>
                    </a:lnTo>
                    <a:cubicBezTo>
                      <a:pt x="5018722" y="238125"/>
                      <a:pt x="5055869" y="217170"/>
                      <a:pt x="5098732" y="217170"/>
                    </a:cubicBezTo>
                    <a:close/>
                    <a:moveTo>
                      <a:pt x="4292917" y="217170"/>
                    </a:moveTo>
                    <a:cubicBezTo>
                      <a:pt x="4454842" y="217170"/>
                      <a:pt x="4570094" y="344805"/>
                      <a:pt x="4570094" y="505778"/>
                    </a:cubicBezTo>
                    <a:cubicBezTo>
                      <a:pt x="4570094" y="525780"/>
                      <a:pt x="4568189" y="544830"/>
                      <a:pt x="4564379" y="562928"/>
                    </a:cubicBezTo>
                    <a:lnTo>
                      <a:pt x="4151947" y="562928"/>
                    </a:lnTo>
                    <a:cubicBezTo>
                      <a:pt x="4171949" y="635318"/>
                      <a:pt x="4231956" y="665797"/>
                      <a:pt x="4306252" y="665797"/>
                    </a:cubicBezTo>
                    <a:cubicBezTo>
                      <a:pt x="4331969" y="665797"/>
                      <a:pt x="4354829" y="661035"/>
                      <a:pt x="4374831" y="652462"/>
                    </a:cubicBezTo>
                    <a:cubicBezTo>
                      <a:pt x="4394834" y="643890"/>
                      <a:pt x="4415789" y="639128"/>
                      <a:pt x="4438649" y="639128"/>
                    </a:cubicBezTo>
                    <a:cubicBezTo>
                      <a:pt x="4478654" y="639128"/>
                      <a:pt x="4514849" y="653415"/>
                      <a:pt x="4542472" y="677228"/>
                    </a:cubicBezTo>
                    <a:cubicBezTo>
                      <a:pt x="4491037" y="751522"/>
                      <a:pt x="4409122" y="794385"/>
                      <a:pt x="4304347" y="794385"/>
                    </a:cubicBezTo>
                    <a:cubicBezTo>
                      <a:pt x="4120514" y="794385"/>
                      <a:pt x="4004309" y="668655"/>
                      <a:pt x="4004309" y="505778"/>
                    </a:cubicBezTo>
                    <a:cubicBezTo>
                      <a:pt x="4004309" y="342900"/>
                      <a:pt x="4121467" y="217170"/>
                      <a:pt x="4292917" y="217170"/>
                    </a:cubicBezTo>
                    <a:close/>
                    <a:moveTo>
                      <a:pt x="2867977" y="217170"/>
                    </a:moveTo>
                    <a:cubicBezTo>
                      <a:pt x="2984182" y="216218"/>
                      <a:pt x="3074670" y="297180"/>
                      <a:pt x="3074670" y="442913"/>
                    </a:cubicBezTo>
                    <a:lnTo>
                      <a:pt x="3074670" y="779145"/>
                    </a:lnTo>
                    <a:cubicBezTo>
                      <a:pt x="2996565" y="779145"/>
                      <a:pt x="2933700" y="716280"/>
                      <a:pt x="2933700" y="638175"/>
                    </a:cubicBezTo>
                    <a:lnTo>
                      <a:pt x="2933700" y="461010"/>
                    </a:lnTo>
                    <a:cubicBezTo>
                      <a:pt x="2933700" y="386715"/>
                      <a:pt x="2888932" y="348615"/>
                      <a:pt x="2825115" y="348615"/>
                    </a:cubicBezTo>
                    <a:cubicBezTo>
                      <a:pt x="2756535" y="348615"/>
                      <a:pt x="2705100" y="389573"/>
                      <a:pt x="2705100" y="483870"/>
                    </a:cubicBezTo>
                    <a:lnTo>
                      <a:pt x="2705100" y="779145"/>
                    </a:lnTo>
                    <a:cubicBezTo>
                      <a:pt x="2626995" y="779145"/>
                      <a:pt x="2564130" y="716280"/>
                      <a:pt x="2564130" y="638175"/>
                    </a:cubicBezTo>
                    <a:lnTo>
                      <a:pt x="2564130" y="232410"/>
                    </a:lnTo>
                    <a:lnTo>
                      <a:pt x="2705100" y="232410"/>
                    </a:lnTo>
                    <a:lnTo>
                      <a:pt x="2705100" y="293370"/>
                    </a:lnTo>
                    <a:cubicBezTo>
                      <a:pt x="2737485" y="243840"/>
                      <a:pt x="2794635" y="217170"/>
                      <a:pt x="2867977" y="217170"/>
                    </a:cubicBezTo>
                    <a:close/>
                    <a:moveTo>
                      <a:pt x="2187892" y="217170"/>
                    </a:moveTo>
                    <a:cubicBezTo>
                      <a:pt x="2349817" y="217170"/>
                      <a:pt x="2465069" y="344805"/>
                      <a:pt x="2465069" y="505778"/>
                    </a:cubicBezTo>
                    <a:cubicBezTo>
                      <a:pt x="2465069" y="525780"/>
                      <a:pt x="2463164" y="544830"/>
                      <a:pt x="2459354" y="562928"/>
                    </a:cubicBezTo>
                    <a:lnTo>
                      <a:pt x="2046922" y="562928"/>
                    </a:lnTo>
                    <a:cubicBezTo>
                      <a:pt x="2066924" y="635318"/>
                      <a:pt x="2126932" y="665797"/>
                      <a:pt x="2201227" y="665797"/>
                    </a:cubicBezTo>
                    <a:cubicBezTo>
                      <a:pt x="2226944" y="665797"/>
                      <a:pt x="2249804" y="661035"/>
                      <a:pt x="2269807" y="652462"/>
                    </a:cubicBezTo>
                    <a:cubicBezTo>
                      <a:pt x="2289809" y="643890"/>
                      <a:pt x="2310764" y="639128"/>
                      <a:pt x="2333624" y="639128"/>
                    </a:cubicBezTo>
                    <a:cubicBezTo>
                      <a:pt x="2373629" y="639128"/>
                      <a:pt x="2409824" y="653415"/>
                      <a:pt x="2437447" y="677228"/>
                    </a:cubicBezTo>
                    <a:cubicBezTo>
                      <a:pt x="2386012" y="751522"/>
                      <a:pt x="2304097" y="794385"/>
                      <a:pt x="2199322" y="794385"/>
                    </a:cubicBezTo>
                    <a:cubicBezTo>
                      <a:pt x="2015489" y="794385"/>
                      <a:pt x="1899284" y="668655"/>
                      <a:pt x="1899284" y="505778"/>
                    </a:cubicBezTo>
                    <a:cubicBezTo>
                      <a:pt x="1899284" y="342900"/>
                      <a:pt x="2016442" y="217170"/>
                      <a:pt x="2187892" y="217170"/>
                    </a:cubicBezTo>
                    <a:close/>
                    <a:moveTo>
                      <a:pt x="1556384" y="217170"/>
                    </a:moveTo>
                    <a:cubicBezTo>
                      <a:pt x="1718309" y="217170"/>
                      <a:pt x="1833562" y="344805"/>
                      <a:pt x="1833562" y="505778"/>
                    </a:cubicBezTo>
                    <a:cubicBezTo>
                      <a:pt x="1833562" y="525780"/>
                      <a:pt x="1831657" y="544830"/>
                      <a:pt x="1827847" y="562928"/>
                    </a:cubicBezTo>
                    <a:lnTo>
                      <a:pt x="1415415" y="562928"/>
                    </a:lnTo>
                    <a:cubicBezTo>
                      <a:pt x="1435417" y="635318"/>
                      <a:pt x="1495424" y="665797"/>
                      <a:pt x="1569719" y="665797"/>
                    </a:cubicBezTo>
                    <a:cubicBezTo>
                      <a:pt x="1595437" y="665797"/>
                      <a:pt x="1618297" y="661035"/>
                      <a:pt x="1638299" y="652462"/>
                    </a:cubicBezTo>
                    <a:cubicBezTo>
                      <a:pt x="1658302" y="643890"/>
                      <a:pt x="1679257" y="639128"/>
                      <a:pt x="1702117" y="639128"/>
                    </a:cubicBezTo>
                    <a:cubicBezTo>
                      <a:pt x="1742122" y="639128"/>
                      <a:pt x="1778317" y="653415"/>
                      <a:pt x="1805940" y="677228"/>
                    </a:cubicBezTo>
                    <a:cubicBezTo>
                      <a:pt x="1754504" y="751522"/>
                      <a:pt x="1672590" y="794385"/>
                      <a:pt x="1567815" y="794385"/>
                    </a:cubicBezTo>
                    <a:cubicBezTo>
                      <a:pt x="1383982" y="794385"/>
                      <a:pt x="1267777" y="668655"/>
                      <a:pt x="1267777" y="505778"/>
                    </a:cubicBezTo>
                    <a:cubicBezTo>
                      <a:pt x="1267777" y="342900"/>
                      <a:pt x="1384934" y="217170"/>
                      <a:pt x="1556384" y="217170"/>
                    </a:cubicBezTo>
                    <a:close/>
                    <a:moveTo>
                      <a:pt x="3763327" y="1905"/>
                    </a:moveTo>
                    <a:cubicBezTo>
                      <a:pt x="3841432" y="1905"/>
                      <a:pt x="3904297" y="64770"/>
                      <a:pt x="3904297" y="142875"/>
                    </a:cubicBezTo>
                    <a:lnTo>
                      <a:pt x="3904297" y="779145"/>
                    </a:lnTo>
                    <a:cubicBezTo>
                      <a:pt x="3826192" y="779145"/>
                      <a:pt x="3763327" y="716280"/>
                      <a:pt x="3763327" y="638175"/>
                    </a:cubicBezTo>
                    <a:close/>
                    <a:moveTo>
                      <a:pt x="397193" y="953"/>
                    </a:moveTo>
                    <a:lnTo>
                      <a:pt x="703898" y="953"/>
                    </a:lnTo>
                    <a:cubicBezTo>
                      <a:pt x="703898" y="88583"/>
                      <a:pt x="632460" y="160020"/>
                      <a:pt x="544830" y="160020"/>
                    </a:cubicBezTo>
                    <a:lnTo>
                      <a:pt x="397193" y="160020"/>
                    </a:lnTo>
                    <a:cubicBezTo>
                      <a:pt x="264795" y="160020"/>
                      <a:pt x="158115" y="266700"/>
                      <a:pt x="158115" y="399098"/>
                    </a:cubicBezTo>
                    <a:cubicBezTo>
                      <a:pt x="158115" y="531496"/>
                      <a:pt x="264795" y="638175"/>
                      <a:pt x="397193" y="638175"/>
                    </a:cubicBezTo>
                    <a:cubicBezTo>
                      <a:pt x="501015" y="638175"/>
                      <a:pt x="589598" y="571500"/>
                      <a:pt x="622935" y="478156"/>
                    </a:cubicBezTo>
                    <a:lnTo>
                      <a:pt x="318135" y="478156"/>
                    </a:lnTo>
                    <a:cubicBezTo>
                      <a:pt x="318135" y="389573"/>
                      <a:pt x="389573" y="318136"/>
                      <a:pt x="478155" y="318136"/>
                    </a:cubicBezTo>
                    <a:lnTo>
                      <a:pt x="787718" y="318136"/>
                    </a:lnTo>
                    <a:cubicBezTo>
                      <a:pt x="793433" y="343853"/>
                      <a:pt x="796290" y="371475"/>
                      <a:pt x="796290" y="399098"/>
                    </a:cubicBezTo>
                    <a:cubicBezTo>
                      <a:pt x="796290" y="618173"/>
                      <a:pt x="618173" y="796291"/>
                      <a:pt x="399098" y="796291"/>
                    </a:cubicBezTo>
                    <a:cubicBezTo>
                      <a:pt x="180023" y="796291"/>
                      <a:pt x="0" y="618173"/>
                      <a:pt x="0" y="398145"/>
                    </a:cubicBezTo>
                    <a:cubicBezTo>
                      <a:pt x="0" y="179070"/>
                      <a:pt x="178118" y="953"/>
                      <a:pt x="397193" y="953"/>
                    </a:cubicBezTo>
                    <a:close/>
                    <a:moveTo>
                      <a:pt x="3202305" y="0"/>
                    </a:moveTo>
                    <a:lnTo>
                      <a:pt x="3659505" y="0"/>
                    </a:lnTo>
                    <a:cubicBezTo>
                      <a:pt x="3659505" y="80010"/>
                      <a:pt x="3594734" y="144780"/>
                      <a:pt x="3514724" y="144780"/>
                    </a:cubicBezTo>
                    <a:lnTo>
                      <a:pt x="3352799" y="144780"/>
                    </a:lnTo>
                    <a:lnTo>
                      <a:pt x="3352799" y="326708"/>
                    </a:lnTo>
                    <a:lnTo>
                      <a:pt x="3649980" y="326708"/>
                    </a:lnTo>
                    <a:cubicBezTo>
                      <a:pt x="3649980" y="406718"/>
                      <a:pt x="3585209" y="471488"/>
                      <a:pt x="3505199" y="471488"/>
                    </a:cubicBezTo>
                    <a:lnTo>
                      <a:pt x="3351847" y="471488"/>
                    </a:lnTo>
                    <a:lnTo>
                      <a:pt x="3351847" y="778193"/>
                    </a:lnTo>
                    <a:lnTo>
                      <a:pt x="3343274" y="778193"/>
                    </a:lnTo>
                    <a:cubicBezTo>
                      <a:pt x="3265169" y="778193"/>
                      <a:pt x="3201352" y="715328"/>
                      <a:pt x="3201352" y="636270"/>
                    </a:cubicBezTo>
                    <a:lnTo>
                      <a:pt x="3202305" y="636270"/>
                    </a:lnTo>
                    <a:close/>
                  </a:path>
                </a:pathLst>
              </a:custGeom>
              <a:grpFill/>
              <a:ln w="9525" cap="flat">
                <a:noFill/>
                <a:prstDash val="solid"/>
                <a:miter/>
              </a:ln>
            </p:spPr>
            <p:txBody>
              <a:bodyPr rtlCol="0" anchor="ctr"/>
              <a:lstStyle/>
              <a:p>
                <a:endParaRPr lang="fr-FR" sz="1013"/>
              </a:p>
            </p:txBody>
          </p:sp>
        </p:grpSp>
      </p:grpSp>
    </p:spTree>
    <p:extLst>
      <p:ext uri="{BB962C8B-B14F-4D97-AF65-F5344CB8AC3E}">
        <p14:creationId xmlns:p14="http://schemas.microsoft.com/office/powerpoint/2010/main" val="16561339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8.xml"/><Relationship Id="rId18" Type="http://schemas.openxmlformats.org/officeDocument/2006/relationships/slideLayout" Target="../slideLayouts/slideLayout23.xml"/><Relationship Id="rId26" Type="http://schemas.openxmlformats.org/officeDocument/2006/relationships/slideLayout" Target="../slideLayouts/slideLayout31.xml"/><Relationship Id="rId39" Type="http://schemas.openxmlformats.org/officeDocument/2006/relationships/slideLayout" Target="../slideLayouts/slideLayout44.xml"/><Relationship Id="rId21" Type="http://schemas.openxmlformats.org/officeDocument/2006/relationships/slideLayout" Target="../slideLayouts/slideLayout26.xml"/><Relationship Id="rId34" Type="http://schemas.openxmlformats.org/officeDocument/2006/relationships/slideLayout" Target="../slideLayouts/slideLayout39.xml"/><Relationship Id="rId42" Type="http://schemas.openxmlformats.org/officeDocument/2006/relationships/slideLayout" Target="../slideLayouts/slideLayout47.xml"/><Relationship Id="rId47" Type="http://schemas.openxmlformats.org/officeDocument/2006/relationships/slideLayout" Target="../slideLayouts/slideLayout52.xml"/><Relationship Id="rId50" Type="http://schemas.openxmlformats.org/officeDocument/2006/relationships/slideLayout" Target="../slideLayouts/slideLayout55.xml"/><Relationship Id="rId55" Type="http://schemas.openxmlformats.org/officeDocument/2006/relationships/slideLayout" Target="../slideLayouts/slideLayout60.xml"/><Relationship Id="rId63" Type="http://schemas.openxmlformats.org/officeDocument/2006/relationships/slideLayout" Target="../slideLayouts/slideLayout68.xml"/><Relationship Id="rId68" Type="http://schemas.openxmlformats.org/officeDocument/2006/relationships/slideLayout" Target="../slideLayouts/slideLayout73.xml"/><Relationship Id="rId76" Type="http://schemas.openxmlformats.org/officeDocument/2006/relationships/slideLayout" Target="../slideLayouts/slideLayout81.xml"/><Relationship Id="rId7" Type="http://schemas.openxmlformats.org/officeDocument/2006/relationships/slideLayout" Target="../slideLayouts/slideLayout12.xml"/><Relationship Id="rId71" Type="http://schemas.openxmlformats.org/officeDocument/2006/relationships/slideLayout" Target="../slideLayouts/slideLayout76.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9" Type="http://schemas.openxmlformats.org/officeDocument/2006/relationships/slideLayout" Target="../slideLayouts/slideLayout34.xml"/><Relationship Id="rId11" Type="http://schemas.openxmlformats.org/officeDocument/2006/relationships/slideLayout" Target="../slideLayouts/slideLayout16.xml"/><Relationship Id="rId24" Type="http://schemas.openxmlformats.org/officeDocument/2006/relationships/slideLayout" Target="../slideLayouts/slideLayout29.xml"/><Relationship Id="rId32" Type="http://schemas.openxmlformats.org/officeDocument/2006/relationships/slideLayout" Target="../slideLayouts/slideLayout37.xml"/><Relationship Id="rId37" Type="http://schemas.openxmlformats.org/officeDocument/2006/relationships/slideLayout" Target="../slideLayouts/slideLayout42.xml"/><Relationship Id="rId40" Type="http://schemas.openxmlformats.org/officeDocument/2006/relationships/slideLayout" Target="../slideLayouts/slideLayout45.xml"/><Relationship Id="rId45" Type="http://schemas.openxmlformats.org/officeDocument/2006/relationships/slideLayout" Target="../slideLayouts/slideLayout50.xml"/><Relationship Id="rId53" Type="http://schemas.openxmlformats.org/officeDocument/2006/relationships/slideLayout" Target="../slideLayouts/slideLayout58.xml"/><Relationship Id="rId58" Type="http://schemas.openxmlformats.org/officeDocument/2006/relationships/slideLayout" Target="../slideLayouts/slideLayout63.xml"/><Relationship Id="rId66" Type="http://schemas.openxmlformats.org/officeDocument/2006/relationships/slideLayout" Target="../slideLayouts/slideLayout71.xml"/><Relationship Id="rId74" Type="http://schemas.openxmlformats.org/officeDocument/2006/relationships/slideLayout" Target="../slideLayouts/slideLayout79.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23" Type="http://schemas.openxmlformats.org/officeDocument/2006/relationships/slideLayout" Target="../slideLayouts/slideLayout28.xml"/><Relationship Id="rId28" Type="http://schemas.openxmlformats.org/officeDocument/2006/relationships/slideLayout" Target="../slideLayouts/slideLayout33.xml"/><Relationship Id="rId36" Type="http://schemas.openxmlformats.org/officeDocument/2006/relationships/slideLayout" Target="../slideLayouts/slideLayout41.xml"/><Relationship Id="rId49" Type="http://schemas.openxmlformats.org/officeDocument/2006/relationships/slideLayout" Target="../slideLayouts/slideLayout54.xml"/><Relationship Id="rId57" Type="http://schemas.openxmlformats.org/officeDocument/2006/relationships/slideLayout" Target="../slideLayouts/slideLayout62.xml"/><Relationship Id="rId61" Type="http://schemas.openxmlformats.org/officeDocument/2006/relationships/slideLayout" Target="../slideLayouts/slideLayout66.xml"/><Relationship Id="rId10" Type="http://schemas.openxmlformats.org/officeDocument/2006/relationships/slideLayout" Target="../slideLayouts/slideLayout15.xml"/><Relationship Id="rId19" Type="http://schemas.openxmlformats.org/officeDocument/2006/relationships/slideLayout" Target="../slideLayouts/slideLayout24.xml"/><Relationship Id="rId31" Type="http://schemas.openxmlformats.org/officeDocument/2006/relationships/slideLayout" Target="../slideLayouts/slideLayout36.xml"/><Relationship Id="rId44" Type="http://schemas.openxmlformats.org/officeDocument/2006/relationships/slideLayout" Target="../slideLayouts/slideLayout49.xml"/><Relationship Id="rId52" Type="http://schemas.openxmlformats.org/officeDocument/2006/relationships/slideLayout" Target="../slideLayouts/slideLayout57.xml"/><Relationship Id="rId60" Type="http://schemas.openxmlformats.org/officeDocument/2006/relationships/slideLayout" Target="../slideLayouts/slideLayout65.xml"/><Relationship Id="rId65" Type="http://schemas.openxmlformats.org/officeDocument/2006/relationships/slideLayout" Target="../slideLayouts/slideLayout70.xml"/><Relationship Id="rId73" Type="http://schemas.openxmlformats.org/officeDocument/2006/relationships/slideLayout" Target="../slideLayouts/slideLayout78.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slideLayout" Target="../slideLayouts/slideLayout27.xml"/><Relationship Id="rId27" Type="http://schemas.openxmlformats.org/officeDocument/2006/relationships/slideLayout" Target="../slideLayouts/slideLayout32.xml"/><Relationship Id="rId30" Type="http://schemas.openxmlformats.org/officeDocument/2006/relationships/slideLayout" Target="../slideLayouts/slideLayout35.xml"/><Relationship Id="rId35" Type="http://schemas.openxmlformats.org/officeDocument/2006/relationships/slideLayout" Target="../slideLayouts/slideLayout40.xml"/><Relationship Id="rId43" Type="http://schemas.openxmlformats.org/officeDocument/2006/relationships/slideLayout" Target="../slideLayouts/slideLayout48.xml"/><Relationship Id="rId48" Type="http://schemas.openxmlformats.org/officeDocument/2006/relationships/slideLayout" Target="../slideLayouts/slideLayout53.xml"/><Relationship Id="rId56" Type="http://schemas.openxmlformats.org/officeDocument/2006/relationships/slideLayout" Target="../slideLayouts/slideLayout61.xml"/><Relationship Id="rId64" Type="http://schemas.openxmlformats.org/officeDocument/2006/relationships/slideLayout" Target="../slideLayouts/slideLayout69.xml"/><Relationship Id="rId69" Type="http://schemas.openxmlformats.org/officeDocument/2006/relationships/slideLayout" Target="../slideLayouts/slideLayout74.xml"/><Relationship Id="rId77" Type="http://schemas.openxmlformats.org/officeDocument/2006/relationships/theme" Target="../theme/theme2.xml"/><Relationship Id="rId8" Type="http://schemas.openxmlformats.org/officeDocument/2006/relationships/slideLayout" Target="../slideLayouts/slideLayout13.xml"/><Relationship Id="rId51" Type="http://schemas.openxmlformats.org/officeDocument/2006/relationships/slideLayout" Target="../slideLayouts/slideLayout56.xml"/><Relationship Id="rId72" Type="http://schemas.openxmlformats.org/officeDocument/2006/relationships/slideLayout" Target="../slideLayouts/slideLayout77.xml"/><Relationship Id="rId3" Type="http://schemas.openxmlformats.org/officeDocument/2006/relationships/slideLayout" Target="../slideLayouts/slideLayout8.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5" Type="http://schemas.openxmlformats.org/officeDocument/2006/relationships/slideLayout" Target="../slideLayouts/slideLayout30.xml"/><Relationship Id="rId33" Type="http://schemas.openxmlformats.org/officeDocument/2006/relationships/slideLayout" Target="../slideLayouts/slideLayout38.xml"/><Relationship Id="rId38" Type="http://schemas.openxmlformats.org/officeDocument/2006/relationships/slideLayout" Target="../slideLayouts/slideLayout43.xml"/><Relationship Id="rId46" Type="http://schemas.openxmlformats.org/officeDocument/2006/relationships/slideLayout" Target="../slideLayouts/slideLayout51.xml"/><Relationship Id="rId59" Type="http://schemas.openxmlformats.org/officeDocument/2006/relationships/slideLayout" Target="../slideLayouts/slideLayout64.xml"/><Relationship Id="rId67" Type="http://schemas.openxmlformats.org/officeDocument/2006/relationships/slideLayout" Target="../slideLayouts/slideLayout72.xml"/><Relationship Id="rId20" Type="http://schemas.openxmlformats.org/officeDocument/2006/relationships/slideLayout" Target="../slideLayouts/slideLayout25.xml"/><Relationship Id="rId41" Type="http://schemas.openxmlformats.org/officeDocument/2006/relationships/slideLayout" Target="../slideLayouts/slideLayout46.xml"/><Relationship Id="rId54" Type="http://schemas.openxmlformats.org/officeDocument/2006/relationships/slideLayout" Target="../slideLayouts/slideLayout59.xml"/><Relationship Id="rId62" Type="http://schemas.openxmlformats.org/officeDocument/2006/relationships/slideLayout" Target="../slideLayouts/slideLayout67.xml"/><Relationship Id="rId70" Type="http://schemas.openxmlformats.org/officeDocument/2006/relationships/slideLayout" Target="../slideLayouts/slideLayout75.xml"/><Relationship Id="rId75" Type="http://schemas.openxmlformats.org/officeDocument/2006/relationships/slideLayout" Target="../slideLayouts/slideLayout80.xml"/><Relationship Id="rId1" Type="http://schemas.openxmlformats.org/officeDocument/2006/relationships/slideLayout" Target="../slideLayouts/slideLayout6.xml"/><Relationship Id="rId6"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443163"/>
            <a:ext cx="7886700" cy="373380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9" name="Segnaposto titolo 8">
            <a:extLst>
              <a:ext uri="{FF2B5EF4-FFF2-40B4-BE49-F238E27FC236}">
                <a16:creationId xmlns:a16="http://schemas.microsoft.com/office/drawing/2014/main" id="{5C06F760-9E1D-CE4E-AC0E-2289AE9CE79D}"/>
              </a:ext>
            </a:extLst>
          </p:cNvPr>
          <p:cNvSpPr>
            <a:spLocks noGrp="1"/>
          </p:cNvSpPr>
          <p:nvPr>
            <p:ph type="title"/>
          </p:nvPr>
        </p:nvSpPr>
        <p:spPr>
          <a:xfrm>
            <a:off x="628650" y="1093794"/>
            <a:ext cx="7886700" cy="1325563"/>
          </a:xfrm>
          <a:prstGeom prst="rect">
            <a:avLst/>
          </a:prstGeom>
        </p:spPr>
        <p:txBody>
          <a:bodyPr vert="horz" lIns="91440" tIns="45720" rIns="91440" bIns="45720" rtlCol="0" anchor="t" anchorCtr="0">
            <a:normAutofit/>
          </a:bodyPr>
          <a:lstStyle/>
          <a:p>
            <a:r>
              <a:rPr lang="it-IT"/>
              <a:t>Fare clic per modificare lo stile del titolo</a:t>
            </a:r>
            <a:endParaRPr lang="en-US"/>
          </a:p>
        </p:txBody>
      </p:sp>
      <p:sp>
        <p:nvSpPr>
          <p:cNvPr id="13" name="CasellaDiTesto 12">
            <a:extLst>
              <a:ext uri="{FF2B5EF4-FFF2-40B4-BE49-F238E27FC236}">
                <a16:creationId xmlns:a16="http://schemas.microsoft.com/office/drawing/2014/main" id="{11CA4173-162B-A34B-8744-B8868668CBA4}"/>
              </a:ext>
            </a:extLst>
          </p:cNvPr>
          <p:cNvSpPr txBox="1"/>
          <p:nvPr userDrawn="1"/>
        </p:nvSpPr>
        <p:spPr>
          <a:xfrm>
            <a:off x="8679654" y="6086473"/>
            <a:ext cx="407194" cy="300082"/>
          </a:xfrm>
          <a:prstGeom prst="rect">
            <a:avLst/>
          </a:prstGeom>
          <a:noFill/>
        </p:spPr>
        <p:txBody>
          <a:bodyPr wrap="square" rtlCol="0">
            <a:spAutoFit/>
          </a:bodyPr>
          <a:lstStyle/>
          <a:p>
            <a:fld id="{4E5CFE9F-16E0-3241-95DE-671BF798CAB0}" type="slidenum">
              <a:rPr lang="en-US" smtClean="0">
                <a:solidFill>
                  <a:schemeClr val="accent1"/>
                </a:solidFill>
              </a:rPr>
              <a:t>‹N›</a:t>
            </a:fld>
            <a:endParaRPr lang="en-US" dirty="0">
              <a:solidFill>
                <a:schemeClr val="accent1"/>
              </a:solidFill>
            </a:endParaRPr>
          </a:p>
        </p:txBody>
      </p:sp>
    </p:spTree>
    <p:extLst>
      <p:ext uri="{BB962C8B-B14F-4D97-AF65-F5344CB8AC3E}">
        <p14:creationId xmlns:p14="http://schemas.microsoft.com/office/powerpoint/2010/main" val="492820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8" r:id="rId5"/>
  </p:sldLayoutIdLst>
  <p:hf hdr="0" ftr="0" dt="0"/>
  <p:txStyles>
    <p:titleStyle>
      <a:lvl1pPr algn="l" defTabSz="914377"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CF77072-C226-4269-B9E6-16D72454B627}"/>
              </a:ext>
            </a:extLst>
          </p:cNvPr>
          <p:cNvSpPr>
            <a:spLocks noGrp="1"/>
          </p:cNvSpPr>
          <p:nvPr>
            <p:ph type="title"/>
          </p:nvPr>
        </p:nvSpPr>
        <p:spPr>
          <a:xfrm>
            <a:off x="359569" y="446224"/>
            <a:ext cx="8424863" cy="263149"/>
          </a:xfrm>
          <a:prstGeom prst="rect">
            <a:avLst/>
          </a:prstGeom>
        </p:spPr>
        <p:txBody>
          <a:bodyPr vert="horz" wrap="square" lIns="0" tIns="0" rIns="0" bIns="0" rtlCol="0" anchor="t">
            <a:spAutoFit/>
          </a:bodyPr>
          <a:lstStyle/>
          <a:p>
            <a:r>
              <a:rPr lang="fr-FR"/>
              <a:t>Modifiez le style du titre</a:t>
            </a:r>
          </a:p>
        </p:txBody>
      </p:sp>
      <p:sp>
        <p:nvSpPr>
          <p:cNvPr id="3" name="Espace réservé du texte 2">
            <a:extLst>
              <a:ext uri="{FF2B5EF4-FFF2-40B4-BE49-F238E27FC236}">
                <a16:creationId xmlns:a16="http://schemas.microsoft.com/office/drawing/2014/main" id="{81097EF1-CF8D-4C5B-B6B5-1E782D36788E}"/>
              </a:ext>
            </a:extLst>
          </p:cNvPr>
          <p:cNvSpPr>
            <a:spLocks noGrp="1"/>
          </p:cNvSpPr>
          <p:nvPr>
            <p:ph type="body" idx="1"/>
          </p:nvPr>
        </p:nvSpPr>
        <p:spPr>
          <a:xfrm>
            <a:off x="359569" y="1229744"/>
            <a:ext cx="8424862" cy="4351338"/>
          </a:xfrm>
          <a:prstGeom prst="rect">
            <a:avLst/>
          </a:prstGeom>
        </p:spPr>
        <p:txBody>
          <a:bodyPr vert="horz" lIns="0" tIns="0" rIns="0" bIns="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a:p>
            <a:pPr lvl="5"/>
            <a:r>
              <a:rPr lang="fr-FR"/>
              <a:t>6</a:t>
            </a:r>
          </a:p>
          <a:p>
            <a:pPr lvl="6"/>
            <a:r>
              <a:rPr lang="fr-FR"/>
              <a:t>7</a:t>
            </a:r>
          </a:p>
          <a:p>
            <a:pPr lvl="7"/>
            <a:r>
              <a:rPr lang="fr-FR"/>
              <a:t>8</a:t>
            </a:r>
          </a:p>
          <a:p>
            <a:pPr lvl="8"/>
            <a:r>
              <a:rPr lang="fr-FR"/>
              <a:t>9</a:t>
            </a:r>
          </a:p>
        </p:txBody>
      </p:sp>
      <p:sp>
        <p:nvSpPr>
          <p:cNvPr id="4" name="Espace réservé de la date 3">
            <a:extLst>
              <a:ext uri="{FF2B5EF4-FFF2-40B4-BE49-F238E27FC236}">
                <a16:creationId xmlns:a16="http://schemas.microsoft.com/office/drawing/2014/main" id="{AEAC3F71-F42F-4ABD-8922-AAF6FB859D26}"/>
              </a:ext>
            </a:extLst>
          </p:cNvPr>
          <p:cNvSpPr>
            <a:spLocks noGrp="1"/>
          </p:cNvSpPr>
          <p:nvPr>
            <p:ph type="dt" sz="half" idx="2"/>
          </p:nvPr>
        </p:nvSpPr>
        <p:spPr>
          <a:xfrm>
            <a:off x="618698" y="6027278"/>
            <a:ext cx="621000" cy="169200"/>
          </a:xfrm>
          <a:prstGeom prst="rect">
            <a:avLst/>
          </a:prstGeom>
        </p:spPr>
        <p:txBody>
          <a:bodyPr vert="horz" lIns="0" tIns="0" rIns="0" bIns="0" rtlCol="0" anchor="ctr"/>
          <a:lstStyle>
            <a:lvl1pPr algn="l">
              <a:defRPr sz="1050">
                <a:solidFill>
                  <a:schemeClr val="tx2"/>
                </a:solidFill>
                <a:latin typeface="Avenir Black" panose="020B0803020203020204" pitchFamily="34" charset="0"/>
                <a:ea typeface="Avenir Black" panose="020B0803020203020204" pitchFamily="34" charset="0"/>
              </a:defRPr>
            </a:lvl1pPr>
          </a:lstStyle>
          <a:p>
            <a:fld id="{67C6310E-1740-464C-86B2-43725CFA6C67}" type="datetime3">
              <a:rPr lang="fr-FR" smtClean="0"/>
              <a:t>15.02.24</a:t>
            </a:fld>
            <a:endParaRPr lang="fr-FR"/>
          </a:p>
        </p:txBody>
      </p:sp>
      <p:sp>
        <p:nvSpPr>
          <p:cNvPr id="6" name="Espace réservé du numéro de diapositive 5">
            <a:extLst>
              <a:ext uri="{FF2B5EF4-FFF2-40B4-BE49-F238E27FC236}">
                <a16:creationId xmlns:a16="http://schemas.microsoft.com/office/drawing/2014/main" id="{EC11E86F-D700-483C-82DD-03F25C05156A}"/>
              </a:ext>
            </a:extLst>
          </p:cNvPr>
          <p:cNvSpPr>
            <a:spLocks noGrp="1"/>
          </p:cNvSpPr>
          <p:nvPr>
            <p:ph type="sldNum" sz="quarter" idx="4"/>
          </p:nvPr>
        </p:nvSpPr>
        <p:spPr>
          <a:xfrm>
            <a:off x="6457950" y="6356350"/>
            <a:ext cx="2057400" cy="169200"/>
          </a:xfrm>
          <a:prstGeom prst="rect">
            <a:avLst/>
          </a:prstGeom>
        </p:spPr>
        <p:txBody>
          <a:bodyPr vert="horz" lIns="0" tIns="0" rIns="0" bIns="0" rtlCol="0" anchor="ctr"/>
          <a:lstStyle>
            <a:lvl1pPr algn="r">
              <a:defRPr sz="825">
                <a:solidFill>
                  <a:schemeClr val="tx1">
                    <a:tint val="75000"/>
                  </a:schemeClr>
                </a:solidFill>
              </a:defRPr>
            </a:lvl1pPr>
          </a:lstStyle>
          <a:p>
            <a:fld id="{E51C51E5-C758-4CD6-8EB2-932E447F7D64}" type="slidenum">
              <a:rPr lang="fr-FR" smtClean="0"/>
              <a:pPr/>
              <a:t>‹N›</a:t>
            </a:fld>
            <a:endParaRPr lang="fr-FR"/>
          </a:p>
        </p:txBody>
      </p:sp>
      <p:sp>
        <p:nvSpPr>
          <p:cNvPr id="7" name="Forme libre : forme 6">
            <a:extLst>
              <a:ext uri="{FF2B5EF4-FFF2-40B4-BE49-F238E27FC236}">
                <a16:creationId xmlns:a16="http://schemas.microsoft.com/office/drawing/2014/main" id="{8EE55B09-E698-4772-92A0-16AF5949A371}"/>
              </a:ext>
            </a:extLst>
          </p:cNvPr>
          <p:cNvSpPr>
            <a:spLocks noChangeAspect="1"/>
          </p:cNvSpPr>
          <p:nvPr userDrawn="1"/>
        </p:nvSpPr>
        <p:spPr>
          <a:xfrm>
            <a:off x="8784431" y="6381750"/>
            <a:ext cx="220913" cy="294196"/>
          </a:xfrm>
          <a:custGeom>
            <a:avLst/>
            <a:gdLst>
              <a:gd name="connsiteX0" fmla="*/ 1566863 w 1583055"/>
              <a:gd name="connsiteY0" fmla="*/ 629602 h 1581150"/>
              <a:gd name="connsiteX1" fmla="*/ 1583055 w 1583055"/>
              <a:gd name="connsiteY1" fmla="*/ 789622 h 1581150"/>
              <a:gd name="connsiteX2" fmla="*/ 791528 w 1583055"/>
              <a:gd name="connsiteY2" fmla="*/ 1581150 h 1581150"/>
              <a:gd name="connsiteX3" fmla="*/ 633413 w 1583055"/>
              <a:gd name="connsiteY3" fmla="*/ 1581150 h 1581150"/>
              <a:gd name="connsiteX4" fmla="*/ 633413 w 1583055"/>
              <a:gd name="connsiteY4" fmla="*/ 1266825 h 1581150"/>
              <a:gd name="connsiteX5" fmla="*/ 791528 w 1583055"/>
              <a:gd name="connsiteY5" fmla="*/ 1266825 h 1581150"/>
              <a:gd name="connsiteX6" fmla="*/ 1240155 w 1583055"/>
              <a:gd name="connsiteY6" fmla="*/ 948690 h 1581150"/>
              <a:gd name="connsiteX7" fmla="*/ 632460 w 1583055"/>
              <a:gd name="connsiteY7" fmla="*/ 948690 h 1581150"/>
              <a:gd name="connsiteX8" fmla="*/ 950595 w 1583055"/>
              <a:gd name="connsiteY8" fmla="*/ 630554 h 1581150"/>
              <a:gd name="connsiteX9" fmla="*/ 791528 w 1583055"/>
              <a:gd name="connsiteY9" fmla="*/ 0 h 1581150"/>
              <a:gd name="connsiteX10" fmla="*/ 1401128 w 1583055"/>
              <a:gd name="connsiteY10" fmla="*/ 0 h 1581150"/>
              <a:gd name="connsiteX11" fmla="*/ 1084898 w 1583055"/>
              <a:gd name="connsiteY11" fmla="*/ 316230 h 1581150"/>
              <a:gd name="connsiteX12" fmla="*/ 790575 w 1583055"/>
              <a:gd name="connsiteY12" fmla="*/ 315278 h 1581150"/>
              <a:gd name="connsiteX13" fmla="*/ 314325 w 1583055"/>
              <a:gd name="connsiteY13" fmla="*/ 791528 h 1581150"/>
              <a:gd name="connsiteX14" fmla="*/ 315278 w 1583055"/>
              <a:gd name="connsiteY14" fmla="*/ 1423035 h 1581150"/>
              <a:gd name="connsiteX15" fmla="*/ 0 w 1583055"/>
              <a:gd name="connsiteY15" fmla="*/ 791528 h 1581150"/>
              <a:gd name="connsiteX16" fmla="*/ 791528 w 1583055"/>
              <a:gd name="connsiteY16" fmla="*/ 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83055" h="1581150">
                <a:moveTo>
                  <a:pt x="1566863" y="629602"/>
                </a:moveTo>
                <a:cubicBezTo>
                  <a:pt x="1577340" y="681037"/>
                  <a:pt x="1583055" y="735329"/>
                  <a:pt x="1583055" y="789622"/>
                </a:cubicBezTo>
                <a:cubicBezTo>
                  <a:pt x="1583055" y="1226820"/>
                  <a:pt x="1228725" y="1581150"/>
                  <a:pt x="791528" y="1581150"/>
                </a:cubicBezTo>
                <a:lnTo>
                  <a:pt x="633413" y="1581150"/>
                </a:lnTo>
                <a:lnTo>
                  <a:pt x="633413" y="1266825"/>
                </a:lnTo>
                <a:lnTo>
                  <a:pt x="791528" y="1266825"/>
                </a:lnTo>
                <a:cubicBezTo>
                  <a:pt x="999173" y="1266825"/>
                  <a:pt x="1175385" y="1134427"/>
                  <a:pt x="1240155" y="948690"/>
                </a:cubicBezTo>
                <a:lnTo>
                  <a:pt x="632460" y="948690"/>
                </a:lnTo>
                <a:cubicBezTo>
                  <a:pt x="632460" y="773429"/>
                  <a:pt x="774382" y="630554"/>
                  <a:pt x="950595" y="630554"/>
                </a:cubicBezTo>
                <a:close/>
                <a:moveTo>
                  <a:pt x="791528" y="0"/>
                </a:moveTo>
                <a:lnTo>
                  <a:pt x="1401128" y="0"/>
                </a:lnTo>
                <a:cubicBezTo>
                  <a:pt x="1401128" y="174308"/>
                  <a:pt x="1259205" y="316230"/>
                  <a:pt x="1084898" y="316230"/>
                </a:cubicBezTo>
                <a:lnTo>
                  <a:pt x="790575" y="315278"/>
                </a:lnTo>
                <a:cubicBezTo>
                  <a:pt x="527685" y="315278"/>
                  <a:pt x="314325" y="528638"/>
                  <a:pt x="314325" y="791528"/>
                </a:cubicBezTo>
                <a:lnTo>
                  <a:pt x="315278" y="1423035"/>
                </a:lnTo>
                <a:cubicBezTo>
                  <a:pt x="123825" y="1278255"/>
                  <a:pt x="0" y="1049655"/>
                  <a:pt x="0" y="791528"/>
                </a:cubicBezTo>
                <a:cubicBezTo>
                  <a:pt x="0" y="354330"/>
                  <a:pt x="354330" y="0"/>
                  <a:pt x="791528" y="0"/>
                </a:cubicBezTo>
                <a:close/>
              </a:path>
            </a:pathLst>
          </a:custGeom>
          <a:solidFill>
            <a:schemeClr val="accent1"/>
          </a:solidFill>
          <a:ln w="9525" cap="flat">
            <a:noFill/>
            <a:prstDash val="solid"/>
            <a:miter/>
          </a:ln>
        </p:spPr>
        <p:txBody>
          <a:bodyPr rtlCol="0" anchor="ctr"/>
          <a:lstStyle/>
          <a:p>
            <a:endParaRPr lang="fr-FR" sz="1013"/>
          </a:p>
        </p:txBody>
      </p:sp>
      <p:sp>
        <p:nvSpPr>
          <p:cNvPr id="8" name="Espace réservé du pied de page 4">
            <a:extLst>
              <a:ext uri="{FF2B5EF4-FFF2-40B4-BE49-F238E27FC236}">
                <a16:creationId xmlns:a16="http://schemas.microsoft.com/office/drawing/2014/main" id="{C4E3B7FA-8AA3-4644-A99C-13F96EFEEFBB}"/>
              </a:ext>
            </a:extLst>
          </p:cNvPr>
          <p:cNvSpPr>
            <a:spLocks noGrp="1"/>
          </p:cNvSpPr>
          <p:nvPr>
            <p:ph type="ftr" sz="quarter" idx="3"/>
          </p:nvPr>
        </p:nvSpPr>
        <p:spPr>
          <a:xfrm>
            <a:off x="359569" y="6564397"/>
            <a:ext cx="3086100" cy="169200"/>
          </a:xfrm>
          <a:prstGeom prst="rect">
            <a:avLst/>
          </a:prstGeom>
        </p:spPr>
        <p:txBody>
          <a:bodyPr vert="horz" lIns="0" tIns="0" rIns="0" bIns="0" rtlCol="0" anchor="ctr"/>
          <a:lstStyle>
            <a:lvl1pPr algn="l">
              <a:defRPr sz="600">
                <a:solidFill>
                  <a:schemeClr val="bg2"/>
                </a:solidFill>
              </a:defRPr>
            </a:lvl1pPr>
          </a:lstStyle>
          <a:p>
            <a:r>
              <a:rPr lang="fr-FR"/>
              <a:t>Documento riservato</a:t>
            </a:r>
          </a:p>
        </p:txBody>
      </p:sp>
    </p:spTree>
    <p:extLst>
      <p:ext uri="{BB962C8B-B14F-4D97-AF65-F5344CB8AC3E}">
        <p14:creationId xmlns:p14="http://schemas.microsoft.com/office/powerpoint/2010/main" val="396252749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 id="2147483691" r:id="rId22"/>
    <p:sldLayoutId id="2147483692" r:id="rId23"/>
    <p:sldLayoutId id="2147483693" r:id="rId24"/>
    <p:sldLayoutId id="2147483694" r:id="rId25"/>
    <p:sldLayoutId id="2147483695" r:id="rId26"/>
    <p:sldLayoutId id="2147483696" r:id="rId27"/>
    <p:sldLayoutId id="2147483697" r:id="rId28"/>
    <p:sldLayoutId id="2147483698" r:id="rId29"/>
    <p:sldLayoutId id="2147483699" r:id="rId30"/>
    <p:sldLayoutId id="2147483700" r:id="rId31"/>
    <p:sldLayoutId id="2147483701" r:id="rId32"/>
    <p:sldLayoutId id="2147483702" r:id="rId33"/>
    <p:sldLayoutId id="2147483703" r:id="rId34"/>
    <p:sldLayoutId id="2147483704" r:id="rId35"/>
    <p:sldLayoutId id="2147483705" r:id="rId36"/>
    <p:sldLayoutId id="2147483706" r:id="rId37"/>
    <p:sldLayoutId id="2147483707" r:id="rId38"/>
    <p:sldLayoutId id="2147483708" r:id="rId39"/>
    <p:sldLayoutId id="2147483709" r:id="rId40"/>
    <p:sldLayoutId id="2147483710" r:id="rId41"/>
    <p:sldLayoutId id="2147483711" r:id="rId42"/>
    <p:sldLayoutId id="2147483712" r:id="rId43"/>
    <p:sldLayoutId id="2147483713" r:id="rId44"/>
    <p:sldLayoutId id="2147483714" r:id="rId45"/>
    <p:sldLayoutId id="2147483715" r:id="rId46"/>
    <p:sldLayoutId id="2147483716" r:id="rId47"/>
    <p:sldLayoutId id="2147483717" r:id="rId48"/>
    <p:sldLayoutId id="2147483718" r:id="rId49"/>
    <p:sldLayoutId id="2147483719" r:id="rId50"/>
    <p:sldLayoutId id="2147483720" r:id="rId51"/>
    <p:sldLayoutId id="2147483721" r:id="rId52"/>
    <p:sldLayoutId id="2147483722" r:id="rId53"/>
    <p:sldLayoutId id="2147483723" r:id="rId54"/>
    <p:sldLayoutId id="2147483724" r:id="rId55"/>
    <p:sldLayoutId id="2147483725" r:id="rId56"/>
    <p:sldLayoutId id="2147483726" r:id="rId57"/>
    <p:sldLayoutId id="2147483727" r:id="rId58"/>
    <p:sldLayoutId id="2147483728" r:id="rId59"/>
    <p:sldLayoutId id="2147483729" r:id="rId60"/>
    <p:sldLayoutId id="2147483730" r:id="rId61"/>
    <p:sldLayoutId id="2147483731" r:id="rId62"/>
    <p:sldLayoutId id="2147483732" r:id="rId63"/>
    <p:sldLayoutId id="2147483733" r:id="rId64"/>
    <p:sldLayoutId id="2147483734" r:id="rId65"/>
    <p:sldLayoutId id="2147483735" r:id="rId66"/>
    <p:sldLayoutId id="2147483736" r:id="rId67"/>
    <p:sldLayoutId id="2147483737" r:id="rId68"/>
    <p:sldLayoutId id="2147483738" r:id="rId69"/>
    <p:sldLayoutId id="2147483739" r:id="rId70"/>
    <p:sldLayoutId id="2147483740" r:id="rId71"/>
    <p:sldLayoutId id="2147483741" r:id="rId72"/>
    <p:sldLayoutId id="2147483742" r:id="rId73"/>
    <p:sldLayoutId id="2147483743" r:id="rId74"/>
    <p:sldLayoutId id="2147483744" r:id="rId75"/>
    <p:sldLayoutId id="2147483745" r:id="rId76"/>
  </p:sldLayoutIdLst>
  <p:hf sldNum="0" hdr="0" dt="0"/>
  <p:txStyles>
    <p:titleStyle>
      <a:lvl1pPr algn="l" defTabSz="685800" rtl="0" eaLnBrk="1" latinLnBrk="0" hangingPunct="1">
        <a:lnSpc>
          <a:spcPct val="95000"/>
        </a:lnSpc>
        <a:spcBef>
          <a:spcPct val="0"/>
        </a:spcBef>
        <a:buNone/>
        <a:defRPr sz="1800" kern="1200" cap="all" baseline="0">
          <a:solidFill>
            <a:schemeClr val="tx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500" b="0" kern="1200">
          <a:solidFill>
            <a:schemeClr val="accent1"/>
          </a:solidFill>
          <a:latin typeface="Avenir Black" panose="020B0803020203020204" pitchFamily="34" charset="0"/>
          <a:ea typeface="Avenir Black" panose="020B0803020203020204" pitchFamily="34" charset="0"/>
          <a:cs typeface="+mn-cs"/>
        </a:defRPr>
      </a:lvl1pPr>
      <a:lvl2pPr marL="0" indent="0" algn="l" defTabSz="685800" rtl="0" eaLnBrk="1" latinLnBrk="0" hangingPunct="1">
        <a:lnSpc>
          <a:spcPct val="100000"/>
        </a:lnSpc>
        <a:spcBef>
          <a:spcPts val="0"/>
        </a:spcBef>
        <a:spcAft>
          <a:spcPts val="900"/>
        </a:spcAft>
        <a:buFont typeface="Arial" panose="020B0604020202020204" pitchFamily="34" charset="0"/>
        <a:buNone/>
        <a:defRPr sz="1350" kern="1200">
          <a:solidFill>
            <a:schemeClr val="tx1"/>
          </a:solidFill>
          <a:latin typeface="+mn-lt"/>
          <a:ea typeface="+mn-ea"/>
          <a:cs typeface="+mn-cs"/>
        </a:defRPr>
      </a:lvl2pPr>
      <a:lvl3pPr marL="0" indent="0" algn="l" defTabSz="685800" rtl="0" eaLnBrk="1" latinLnBrk="0" hangingPunct="1">
        <a:lnSpc>
          <a:spcPct val="100000"/>
        </a:lnSpc>
        <a:spcBef>
          <a:spcPts val="0"/>
        </a:spcBef>
        <a:spcAft>
          <a:spcPts val="450"/>
        </a:spcAft>
        <a:buFont typeface="Arial" panose="020B0604020202020204" pitchFamily="34" charset="0"/>
        <a:buNone/>
        <a:defRPr sz="1200" kern="1200">
          <a:solidFill>
            <a:schemeClr val="tx1"/>
          </a:solidFill>
          <a:latin typeface="+mn-lt"/>
          <a:ea typeface="+mn-ea"/>
          <a:cs typeface="+mn-cs"/>
        </a:defRPr>
      </a:lvl3pPr>
      <a:lvl4pPr marL="135000" indent="-135000" algn="l" defTabSz="685800" rtl="0" eaLnBrk="1" latinLnBrk="0" hangingPunct="1">
        <a:lnSpc>
          <a:spcPct val="100000"/>
        </a:lnSpc>
        <a:spcBef>
          <a:spcPts val="75"/>
        </a:spcBef>
        <a:buFont typeface="Arial" panose="020B0604020202020204" pitchFamily="34" charset="0"/>
        <a:buChar char="•"/>
        <a:defRPr sz="1200" kern="1200">
          <a:solidFill>
            <a:schemeClr val="tx1"/>
          </a:solidFill>
          <a:latin typeface="+mn-lt"/>
          <a:ea typeface="+mn-ea"/>
          <a:cs typeface="+mn-cs"/>
        </a:defRPr>
      </a:lvl4pPr>
      <a:lvl5pPr marL="0" indent="0" algn="l" defTabSz="685800" rtl="0" eaLnBrk="1" latinLnBrk="0" hangingPunct="1">
        <a:lnSpc>
          <a:spcPct val="100000"/>
        </a:lnSpc>
        <a:spcBef>
          <a:spcPts val="225"/>
        </a:spcBef>
        <a:buFont typeface="Avenir Book" panose="02070309020205020404" pitchFamily="49" charset="0"/>
        <a:buNone/>
        <a:defRPr sz="1050" kern="1200">
          <a:solidFill>
            <a:schemeClr val="accent1"/>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10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900" i="1" kern="1200">
          <a:solidFill>
            <a:schemeClr val="tx1"/>
          </a:solidFill>
          <a:latin typeface="+mn-lt"/>
          <a:ea typeface="+mn-ea"/>
          <a:cs typeface="+mn-cs"/>
        </a:defRPr>
      </a:lvl7pPr>
      <a:lvl8pPr marL="0" indent="0" algn="l" defTabSz="685800" rtl="0" eaLnBrk="1" latinLnBrk="0" hangingPunct="1">
        <a:lnSpc>
          <a:spcPct val="100000"/>
        </a:lnSpc>
        <a:spcBef>
          <a:spcPts val="375"/>
        </a:spcBef>
        <a:buFont typeface="Arial" panose="020B0604020202020204" pitchFamily="34" charset="0"/>
        <a:buNone/>
        <a:defRPr sz="825" kern="1200">
          <a:solidFill>
            <a:schemeClr val="tx1"/>
          </a:solidFill>
          <a:latin typeface="+mn-lt"/>
          <a:ea typeface="+mn-ea"/>
          <a:cs typeface="+mn-cs"/>
        </a:defRPr>
      </a:lvl8pPr>
      <a:lvl9pPr marL="0" indent="0" algn="l" defTabSz="685800" rtl="0" eaLnBrk="1" latinLnBrk="0" hangingPunct="1">
        <a:lnSpc>
          <a:spcPct val="100000"/>
        </a:lnSpc>
        <a:spcBef>
          <a:spcPts val="375"/>
        </a:spcBef>
        <a:buFont typeface="Arial" panose="020B0604020202020204" pitchFamily="34" charset="0"/>
        <a:buNone/>
        <a:defRPr sz="825"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2">
          <p15:clr>
            <a:srgbClr val="000000"/>
          </p15:clr>
        </p15:guide>
        <p15:guide id="2" pos="7378">
          <p15:clr>
            <a:srgbClr val="000000"/>
          </p15:clr>
        </p15:guide>
        <p15:guide id="3" orient="horz" pos="300">
          <p15:clr>
            <a:srgbClr val="000000"/>
          </p15:clr>
        </p15:guide>
        <p15:guide id="4" orient="horz" pos="4020">
          <p15:clr>
            <a:srgbClr val="00000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2B9688-0382-DD46-AD53-C16AE8B5F882}"/>
              </a:ext>
            </a:extLst>
          </p:cNvPr>
          <p:cNvSpPr>
            <a:spLocks noGrp="1"/>
          </p:cNvSpPr>
          <p:nvPr>
            <p:ph type="ctrTitle"/>
          </p:nvPr>
        </p:nvSpPr>
        <p:spPr>
          <a:xfrm>
            <a:off x="504420" y="1573383"/>
            <a:ext cx="8143200" cy="552597"/>
          </a:xfrm>
        </p:spPr>
        <p:txBody>
          <a:bodyPr anchor="t" anchorCtr="1">
            <a:noAutofit/>
          </a:bodyPr>
          <a:lstStyle/>
          <a:p>
            <a:r>
              <a:rPr lang="it-IT" sz="2200" b="1" dirty="0">
                <a:solidFill>
                  <a:schemeClr val="bg1"/>
                </a:solidFill>
              </a:rPr>
              <a:t>CER e gruppi di autoconsumo collettivo alla luce del nuovo decreto.  </a:t>
            </a:r>
            <a:br>
              <a:rPr lang="en-US" sz="2200" b="1" dirty="0">
                <a:solidFill>
                  <a:schemeClr val="bg1"/>
                </a:solidFill>
              </a:rPr>
            </a:br>
            <a:r>
              <a:rPr lang="en-US" sz="1800" b="1" dirty="0">
                <a:solidFill>
                  <a:schemeClr val="bg1"/>
                </a:solidFill>
              </a:rPr>
              <a:t>8 </a:t>
            </a:r>
            <a:r>
              <a:rPr lang="en-US" sz="1800" b="1" dirty="0" err="1">
                <a:solidFill>
                  <a:schemeClr val="bg1"/>
                </a:solidFill>
              </a:rPr>
              <a:t>Febbraio</a:t>
            </a:r>
            <a:r>
              <a:rPr lang="en-US" sz="1800" b="1" dirty="0">
                <a:solidFill>
                  <a:schemeClr val="bg1"/>
                </a:solidFill>
              </a:rPr>
              <a:t>  2024 </a:t>
            </a:r>
          </a:p>
        </p:txBody>
      </p:sp>
      <p:sp>
        <p:nvSpPr>
          <p:cNvPr id="3" name="Sottotitolo 2">
            <a:extLst>
              <a:ext uri="{FF2B5EF4-FFF2-40B4-BE49-F238E27FC236}">
                <a16:creationId xmlns:a16="http://schemas.microsoft.com/office/drawing/2014/main" id="{EAA483F1-95BE-7341-BD3E-8E4116ECDE50}"/>
              </a:ext>
            </a:extLst>
          </p:cNvPr>
          <p:cNvSpPr>
            <a:spLocks noGrp="1"/>
          </p:cNvSpPr>
          <p:nvPr>
            <p:ph type="subTitle" idx="1"/>
          </p:nvPr>
        </p:nvSpPr>
        <p:spPr>
          <a:xfrm>
            <a:off x="774000" y="6007568"/>
            <a:ext cx="7596000" cy="671813"/>
          </a:xfrm>
        </p:spPr>
        <p:txBody>
          <a:bodyPr>
            <a:normAutofit/>
          </a:bodyPr>
          <a:lstStyle/>
          <a:p>
            <a:r>
              <a:rPr lang="en-US" sz="1800" dirty="0">
                <a:solidFill>
                  <a:schemeClr val="bg1"/>
                </a:solidFill>
              </a:rPr>
              <a:t>Avv. Emilio Sani</a:t>
            </a:r>
          </a:p>
          <a:p>
            <a:r>
              <a:rPr lang="en-US" sz="1400" dirty="0">
                <a:solidFill>
                  <a:schemeClr val="bg1"/>
                </a:solidFill>
              </a:rPr>
              <a:t>e.sani@sazalex.com</a:t>
            </a:r>
          </a:p>
        </p:txBody>
      </p:sp>
      <p:sp>
        <p:nvSpPr>
          <p:cNvPr id="11" name="Titolo 1">
            <a:extLst>
              <a:ext uri="{FF2B5EF4-FFF2-40B4-BE49-F238E27FC236}">
                <a16:creationId xmlns:a16="http://schemas.microsoft.com/office/drawing/2014/main" id="{9B8C7036-0A7D-9449-AB68-32DF98138459}"/>
              </a:ext>
            </a:extLst>
          </p:cNvPr>
          <p:cNvSpPr txBox="1">
            <a:spLocks/>
          </p:cNvSpPr>
          <p:nvPr/>
        </p:nvSpPr>
        <p:spPr>
          <a:xfrm>
            <a:off x="504420" y="2129643"/>
            <a:ext cx="8143200" cy="811677"/>
          </a:xfrm>
          <a:prstGeom prst="rect">
            <a:avLst/>
          </a:prstGeom>
        </p:spPr>
        <p:txBody>
          <a:bodyPr vert="horz" lIns="91440" tIns="45720" rIns="91440" bIns="45720" rtlCol="0" anchor="t" anchorCtr="1">
            <a:noAutofit/>
          </a:bodyPr>
          <a:lstStyle>
            <a:lvl1pPr algn="ctr" defTabSz="914377" rtl="0" eaLnBrk="1" latinLnBrk="0" hangingPunct="1">
              <a:lnSpc>
                <a:spcPct val="90000"/>
              </a:lnSpc>
              <a:spcBef>
                <a:spcPct val="0"/>
              </a:spcBef>
              <a:buNone/>
              <a:defRPr sz="4000" kern="1200">
                <a:solidFill>
                  <a:schemeClr val="tx1"/>
                </a:solidFill>
                <a:latin typeface="+mj-lt"/>
                <a:ea typeface="+mj-ea"/>
                <a:cs typeface="+mj-cs"/>
              </a:defRPr>
            </a:lvl1pPr>
          </a:lstStyle>
          <a:p>
            <a:endParaRPr lang="en-US" sz="2000" i="1" dirty="0">
              <a:solidFill>
                <a:schemeClr val="bg1"/>
              </a:solidFill>
            </a:endParaRPr>
          </a:p>
        </p:txBody>
      </p:sp>
      <p:pic>
        <p:nvPicPr>
          <p:cNvPr id="13" name="Immagine 12">
            <a:extLst>
              <a:ext uri="{FF2B5EF4-FFF2-40B4-BE49-F238E27FC236}">
                <a16:creationId xmlns:a16="http://schemas.microsoft.com/office/drawing/2014/main" id="{61107B84-6879-6541-AE53-575BF383DCAB}"/>
              </a:ext>
            </a:extLst>
          </p:cNvPr>
          <p:cNvPicPr>
            <a:picLocks noChangeAspect="1"/>
          </p:cNvPicPr>
          <p:nvPr/>
        </p:nvPicPr>
        <p:blipFill>
          <a:blip r:embed="rId3"/>
          <a:stretch>
            <a:fillRect/>
          </a:stretch>
        </p:blipFill>
        <p:spPr>
          <a:xfrm>
            <a:off x="885600" y="2971800"/>
            <a:ext cx="7372799" cy="2880000"/>
          </a:xfrm>
          <a:prstGeom prst="rect">
            <a:avLst/>
          </a:prstGeom>
        </p:spPr>
      </p:pic>
    </p:spTree>
    <p:extLst>
      <p:ext uri="{BB962C8B-B14F-4D97-AF65-F5344CB8AC3E}">
        <p14:creationId xmlns:p14="http://schemas.microsoft.com/office/powerpoint/2010/main" val="219452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6B213-CAA0-5F10-89A3-49C58B86DB8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6301339-3C4E-851C-0710-B8A4F7FC8069}"/>
              </a:ext>
            </a:extLst>
          </p:cNvPr>
          <p:cNvSpPr>
            <a:spLocks noGrp="1"/>
          </p:cNvSpPr>
          <p:nvPr>
            <p:ph type="title"/>
          </p:nvPr>
        </p:nvSpPr>
        <p:spPr/>
        <p:txBody>
          <a:bodyPr>
            <a:normAutofit/>
          </a:bodyPr>
          <a:lstStyle/>
          <a:p>
            <a:pPr algn="ctr"/>
            <a:r>
              <a:rPr lang="en-US" sz="2900" dirty="0"/>
              <a:t> Come </a:t>
            </a:r>
            <a:r>
              <a:rPr lang="en-US" sz="2900" dirty="0" err="1"/>
              <a:t>si</a:t>
            </a:r>
            <a:r>
              <a:rPr lang="en-US" sz="2900" dirty="0"/>
              <a:t> </a:t>
            </a:r>
            <a:r>
              <a:rPr lang="en-US" sz="2900" dirty="0" err="1"/>
              <a:t>può</a:t>
            </a:r>
            <a:r>
              <a:rPr lang="en-US" sz="2900" dirty="0"/>
              <a:t> </a:t>
            </a:r>
            <a:r>
              <a:rPr lang="en-US" sz="2900" dirty="0" err="1"/>
              <a:t>valorizzare</a:t>
            </a:r>
            <a:r>
              <a:rPr lang="en-US" sz="2900" dirty="0"/>
              <a:t> </a:t>
            </a:r>
            <a:r>
              <a:rPr lang="en-US" sz="2900" dirty="0" err="1"/>
              <a:t>l’energia</a:t>
            </a:r>
            <a:r>
              <a:rPr lang="en-US" sz="2900" dirty="0"/>
              <a:t>  ? </a:t>
            </a:r>
          </a:p>
        </p:txBody>
      </p:sp>
      <p:sp>
        <p:nvSpPr>
          <p:cNvPr id="3" name="Segnaposto contenuto 2">
            <a:extLst>
              <a:ext uri="{FF2B5EF4-FFF2-40B4-BE49-F238E27FC236}">
                <a16:creationId xmlns:a16="http://schemas.microsoft.com/office/drawing/2014/main" id="{D2789361-628F-B3B1-8EBE-868432D1F63A}"/>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err="1"/>
              <a:t>L’energia</a:t>
            </a:r>
            <a:r>
              <a:rPr lang="en-US" dirty="0"/>
              <a:t> </a:t>
            </a:r>
            <a:r>
              <a:rPr lang="en-US" dirty="0" err="1"/>
              <a:t>può</a:t>
            </a:r>
            <a:r>
              <a:rPr lang="en-US" dirty="0"/>
              <a:t> </a:t>
            </a:r>
            <a:r>
              <a:rPr lang="en-US" dirty="0" err="1"/>
              <a:t>essere</a:t>
            </a:r>
            <a:r>
              <a:rPr lang="en-US" dirty="0"/>
              <a:t> </a:t>
            </a:r>
            <a:r>
              <a:rPr lang="en-US" dirty="0" err="1"/>
              <a:t>ceduta</a:t>
            </a:r>
            <a:r>
              <a:rPr lang="en-US" dirty="0"/>
              <a:t> dal </a:t>
            </a:r>
            <a:r>
              <a:rPr lang="en-US" dirty="0" err="1"/>
              <a:t>produttore</a:t>
            </a:r>
            <a:r>
              <a:rPr lang="en-US" dirty="0"/>
              <a:t> a trader o GSE in </a:t>
            </a:r>
            <a:r>
              <a:rPr lang="en-US" dirty="0" err="1"/>
              <a:t>ritiro</a:t>
            </a:r>
            <a:r>
              <a:rPr lang="en-US" dirty="0"/>
              <a:t> </a:t>
            </a:r>
            <a:r>
              <a:rPr lang="en-US" dirty="0" err="1"/>
              <a:t>dedicato</a:t>
            </a:r>
            <a:r>
              <a:rPr lang="en-US" dirty="0"/>
              <a:t> (</a:t>
            </a:r>
            <a:r>
              <a:rPr lang="en-US" dirty="0" err="1"/>
              <a:t>probabilmente</a:t>
            </a:r>
            <a:r>
              <a:rPr lang="en-US" dirty="0"/>
              <a:t> </a:t>
            </a:r>
            <a:r>
              <a:rPr lang="en-US" dirty="0" err="1"/>
              <a:t>anche</a:t>
            </a:r>
            <a:r>
              <a:rPr lang="en-US" dirty="0"/>
              <a:t> </a:t>
            </a:r>
            <a:r>
              <a:rPr lang="en-US" dirty="0" err="1"/>
              <a:t>nella</a:t>
            </a:r>
            <a:r>
              <a:rPr lang="en-US" dirty="0"/>
              <a:t> </a:t>
            </a:r>
            <a:r>
              <a:rPr lang="en-US" dirty="0" err="1"/>
              <a:t>nuova</a:t>
            </a:r>
            <a:r>
              <a:rPr lang="en-US" dirty="0"/>
              <a:t> </a:t>
            </a:r>
            <a:r>
              <a:rPr lang="en-US" dirty="0" err="1"/>
              <a:t>versione</a:t>
            </a:r>
            <a:r>
              <a:rPr lang="en-US" dirty="0"/>
              <a:t> di </a:t>
            </a:r>
            <a:r>
              <a:rPr lang="en-US" dirty="0" err="1"/>
              <a:t>contratto</a:t>
            </a:r>
            <a:r>
              <a:rPr lang="en-US" dirty="0"/>
              <a:t> </a:t>
            </a:r>
            <a:r>
              <a:rPr lang="en-US" dirty="0" err="1"/>
              <a:t>pluriennale</a:t>
            </a:r>
            <a:r>
              <a:rPr lang="en-US" dirty="0"/>
              <a:t> a Prezzo </a:t>
            </a:r>
            <a:r>
              <a:rPr lang="en-US" dirty="0" err="1"/>
              <a:t>fisso</a:t>
            </a:r>
            <a:r>
              <a:rPr lang="en-US" dirty="0"/>
              <a:t>) </a:t>
            </a:r>
          </a:p>
          <a:p>
            <a:pPr marL="0" indent="0" algn="just" defTabSz="914400" hangingPunct="0">
              <a:lnSpc>
                <a:spcPct val="150000"/>
              </a:lnSpc>
              <a:spcBef>
                <a:spcPts val="0"/>
              </a:spcBef>
              <a:spcAft>
                <a:spcPts val="1200"/>
              </a:spcAft>
              <a:buNone/>
              <a:defRPr/>
            </a:pPr>
            <a:r>
              <a:rPr lang="en-US" dirty="0"/>
              <a:t>Non è possible lo </a:t>
            </a:r>
            <a:r>
              <a:rPr lang="en-US" dirty="0" err="1"/>
              <a:t>scambio</a:t>
            </a:r>
            <a:r>
              <a:rPr lang="en-US" dirty="0"/>
              <a:t> </a:t>
            </a:r>
            <a:r>
              <a:rPr lang="en-US" dirty="0" err="1"/>
              <a:t>sul</a:t>
            </a:r>
            <a:r>
              <a:rPr lang="en-US" dirty="0"/>
              <a:t> </a:t>
            </a:r>
            <a:r>
              <a:rPr lang="en-US" dirty="0" err="1"/>
              <a:t>posto</a:t>
            </a:r>
            <a:r>
              <a:rPr lang="en-US" dirty="0"/>
              <a:t>, </a:t>
            </a:r>
            <a:r>
              <a:rPr lang="en-US" dirty="0" err="1"/>
              <a:t>nè</a:t>
            </a:r>
            <a:r>
              <a:rPr lang="en-US" dirty="0"/>
              <a:t> </a:t>
            </a:r>
            <a:r>
              <a:rPr lang="en-US" dirty="0" err="1"/>
              <a:t>sono</a:t>
            </a:r>
            <a:r>
              <a:rPr lang="en-US" dirty="0"/>
              <a:t> </a:t>
            </a:r>
            <a:r>
              <a:rPr lang="en-US" dirty="0" err="1"/>
              <a:t>possibili</a:t>
            </a:r>
            <a:r>
              <a:rPr lang="en-US" dirty="0"/>
              <a:t> </a:t>
            </a:r>
            <a:r>
              <a:rPr lang="en-US" dirty="0" err="1"/>
              <a:t>altri</a:t>
            </a:r>
            <a:r>
              <a:rPr lang="en-US" dirty="0"/>
              <a:t> </a:t>
            </a:r>
            <a:r>
              <a:rPr lang="en-US" dirty="0" err="1"/>
              <a:t>incentivi</a:t>
            </a:r>
            <a:r>
              <a:rPr lang="en-US" dirty="0"/>
              <a:t> </a:t>
            </a:r>
            <a:r>
              <a:rPr lang="en-US" dirty="0" err="1"/>
              <a:t>sull’energia</a:t>
            </a:r>
            <a:r>
              <a:rPr lang="en-US" dirty="0"/>
              <a:t> </a:t>
            </a:r>
            <a:r>
              <a:rPr lang="en-US" dirty="0" err="1"/>
              <a:t>venduta</a:t>
            </a:r>
            <a:endParaRPr lang="en-US" dirty="0"/>
          </a:p>
          <a:p>
            <a:pPr marL="0" indent="0" algn="just" defTabSz="914400" hangingPunct="0">
              <a:lnSpc>
                <a:spcPct val="150000"/>
              </a:lnSpc>
              <a:spcBef>
                <a:spcPts val="0"/>
              </a:spcBef>
              <a:spcAft>
                <a:spcPts val="1200"/>
              </a:spcAft>
              <a:buNone/>
              <a:defRPr/>
            </a:pPr>
            <a:endParaRPr lang="en-US" dirty="0"/>
          </a:p>
        </p:txBody>
      </p:sp>
    </p:spTree>
    <p:extLst>
      <p:ext uri="{BB962C8B-B14F-4D97-AF65-F5344CB8AC3E}">
        <p14:creationId xmlns:p14="http://schemas.microsoft.com/office/powerpoint/2010/main" val="210376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CAEC4F3-8546-AA4F-906C-6DB4F91CDA36}"/>
              </a:ext>
            </a:extLst>
          </p:cNvPr>
          <p:cNvSpPr>
            <a:spLocks noGrp="1"/>
          </p:cNvSpPr>
          <p:nvPr>
            <p:ph type="title"/>
          </p:nvPr>
        </p:nvSpPr>
        <p:spPr/>
        <p:txBody>
          <a:bodyPr>
            <a:normAutofit/>
          </a:bodyPr>
          <a:lstStyle/>
          <a:p>
            <a:pPr algn="ctr"/>
            <a:r>
              <a:rPr lang="en-US" sz="2900" dirty="0"/>
              <a:t>Il </a:t>
            </a:r>
            <a:r>
              <a:rPr lang="en-US" sz="2900" dirty="0" err="1"/>
              <a:t>cumulo</a:t>
            </a:r>
            <a:r>
              <a:rPr lang="en-US" sz="2900" dirty="0"/>
              <a:t> con </a:t>
            </a:r>
            <a:r>
              <a:rPr lang="en-US" sz="2900" dirty="0" err="1"/>
              <a:t>altri</a:t>
            </a:r>
            <a:r>
              <a:rPr lang="en-US" sz="2900" dirty="0"/>
              <a:t> </a:t>
            </a:r>
            <a:r>
              <a:rPr lang="en-US" sz="2900" dirty="0" err="1"/>
              <a:t>incentivi</a:t>
            </a:r>
            <a:endParaRPr lang="en-US" sz="2900" dirty="0"/>
          </a:p>
        </p:txBody>
      </p:sp>
      <p:sp>
        <p:nvSpPr>
          <p:cNvPr id="5" name="Segnaposto contenuto 2">
            <a:extLst>
              <a:ext uri="{FF2B5EF4-FFF2-40B4-BE49-F238E27FC236}">
                <a16:creationId xmlns:a16="http://schemas.microsoft.com/office/drawing/2014/main" id="{CF458959-D76B-892B-5C5B-08FA2510547E}"/>
              </a:ext>
            </a:extLst>
          </p:cNvPr>
          <p:cNvSpPr txBox="1">
            <a:spLocks/>
          </p:cNvSpPr>
          <p:nvPr/>
        </p:nvSpPr>
        <p:spPr>
          <a:xfrm>
            <a:off x="628650" y="2077376"/>
            <a:ext cx="7886700" cy="4024372"/>
          </a:xfrm>
          <a:prstGeom prst="rect">
            <a:avLst/>
          </a:prstGeom>
        </p:spPr>
        <p:txBody>
          <a:bodyPr vert="horz" lIns="91440" tIns="45720" rIns="91440" bIns="45720" rtlCol="0">
            <a:normAutofit fontScale="92500"/>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lang="it-IT" sz="2100" dirty="0">
                <a:solidFill>
                  <a:srgbClr val="000000"/>
                </a:solidFill>
                <a:latin typeface="Century Gothic" panose="020F0302020204030204"/>
                <a:sym typeface="Calibri"/>
              </a:rPr>
              <a:t>Gli incentivi sull’energia condivisa sono cumulabili con contributi in conto capitale sino al 40 %</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lang="it-IT" sz="2100" dirty="0">
                <a:solidFill>
                  <a:srgbClr val="000000"/>
                </a:solidFill>
                <a:latin typeface="Century Gothic" panose="020F0302020204030204"/>
                <a:sym typeface="Calibri"/>
              </a:rPr>
              <a:t>Gli incentivi sono cumulabili con la detrazione al 50 % </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lang="it-IT" sz="2100" dirty="0">
                <a:solidFill>
                  <a:srgbClr val="000000"/>
                </a:solidFill>
                <a:latin typeface="Century Gothic" panose="020F0302020204030204"/>
                <a:sym typeface="Calibri"/>
              </a:rPr>
              <a:t>I contributi in conto capitale diminuiscono proporzionalmente all’entità dei contributi in conto capitale, tranne che per energia condivisa da no profit, enti territoriali e locali </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Nel caso di contributi al 40 % la decurtazione è del 50 %</a:t>
            </a:r>
            <a:endParaRPr kumimoji="0" lang="en-US" sz="24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952264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CED07-A8E4-CFB0-FDCF-85AF360998B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59B768A-3A4D-05EB-815F-3039B214070A}"/>
              </a:ext>
            </a:extLst>
          </p:cNvPr>
          <p:cNvSpPr>
            <a:spLocks noGrp="1"/>
          </p:cNvSpPr>
          <p:nvPr>
            <p:ph type="title"/>
          </p:nvPr>
        </p:nvSpPr>
        <p:spPr/>
        <p:txBody>
          <a:bodyPr>
            <a:normAutofit/>
          </a:bodyPr>
          <a:lstStyle/>
          <a:p>
            <a:pPr algn="ctr"/>
            <a:r>
              <a:rPr lang="en-US" sz="2900" dirty="0"/>
              <a:t> </a:t>
            </a:r>
            <a:r>
              <a:rPr lang="en-US" sz="2900" dirty="0" err="1"/>
              <a:t>Gli</a:t>
            </a:r>
            <a:r>
              <a:rPr lang="en-US" sz="2900" dirty="0"/>
              <a:t> </a:t>
            </a:r>
            <a:r>
              <a:rPr lang="en-US" sz="2900" dirty="0" err="1"/>
              <a:t>incentivi</a:t>
            </a:r>
            <a:r>
              <a:rPr lang="en-US" sz="2900" dirty="0"/>
              <a:t> PNRR </a:t>
            </a:r>
          </a:p>
        </p:txBody>
      </p:sp>
      <p:sp>
        <p:nvSpPr>
          <p:cNvPr id="3" name="Segnaposto contenuto 2">
            <a:extLst>
              <a:ext uri="{FF2B5EF4-FFF2-40B4-BE49-F238E27FC236}">
                <a16:creationId xmlns:a16="http://schemas.microsoft.com/office/drawing/2014/main" id="{57DDE8B9-6AEB-4D95-8948-E97C2692D80E}"/>
              </a:ext>
            </a:extLst>
          </p:cNvPr>
          <p:cNvSpPr>
            <a:spLocks noGrp="1"/>
          </p:cNvSpPr>
          <p:nvPr>
            <p:ph idx="1"/>
          </p:nvPr>
        </p:nvSpPr>
        <p:spPr>
          <a:xfrm>
            <a:off x="628650" y="2032987"/>
            <a:ext cx="7886700" cy="4276916"/>
          </a:xfrm>
        </p:spPr>
        <p:txBody>
          <a:bodyPr>
            <a:normAutofit fontScale="55000" lnSpcReduction="20000"/>
          </a:bodyPr>
          <a:lstStyle/>
          <a:p>
            <a:pPr marL="0" indent="0" algn="just" defTabSz="914400" hangingPunct="0">
              <a:lnSpc>
                <a:spcPct val="150000"/>
              </a:lnSpc>
              <a:spcBef>
                <a:spcPts val="0"/>
              </a:spcBef>
              <a:spcAft>
                <a:spcPts val="1200"/>
              </a:spcAft>
              <a:buNone/>
              <a:defRPr/>
            </a:pPr>
            <a:r>
              <a:rPr lang="en-US" dirty="0"/>
              <a:t>I </a:t>
            </a:r>
            <a:r>
              <a:rPr lang="en-US" dirty="0" err="1"/>
              <a:t>contributi</a:t>
            </a:r>
            <a:r>
              <a:rPr lang="en-US" dirty="0"/>
              <a:t> PNRR </a:t>
            </a:r>
            <a:r>
              <a:rPr lang="en-US" dirty="0" err="1"/>
              <a:t>sono</a:t>
            </a:r>
            <a:r>
              <a:rPr lang="en-US" dirty="0"/>
              <a:t> per </a:t>
            </a:r>
            <a:r>
              <a:rPr lang="en-US" dirty="0" err="1"/>
              <a:t>l’autoconsumo</a:t>
            </a:r>
            <a:r>
              <a:rPr lang="en-US" dirty="0"/>
              <a:t> </a:t>
            </a:r>
            <a:r>
              <a:rPr lang="en-US" dirty="0" err="1"/>
              <a:t>collettivo</a:t>
            </a:r>
            <a:r>
              <a:rPr lang="en-US" dirty="0"/>
              <a:t> e le CER</a:t>
            </a:r>
          </a:p>
          <a:p>
            <a:pPr marL="0" indent="0" algn="just" defTabSz="914400" hangingPunct="0">
              <a:lnSpc>
                <a:spcPct val="150000"/>
              </a:lnSpc>
              <a:spcBef>
                <a:spcPts val="0"/>
              </a:spcBef>
              <a:spcAft>
                <a:spcPts val="1200"/>
              </a:spcAft>
              <a:buNone/>
              <a:defRPr/>
            </a:pPr>
            <a:r>
              <a:rPr lang="en-US" dirty="0"/>
              <a:t>I </a:t>
            </a:r>
            <a:r>
              <a:rPr lang="en-US" dirty="0" err="1"/>
              <a:t>lavori</a:t>
            </a:r>
            <a:r>
              <a:rPr lang="en-US" dirty="0"/>
              <a:t>, </a:t>
            </a:r>
            <a:r>
              <a:rPr lang="en-US" dirty="0" err="1"/>
              <a:t>ivi</a:t>
            </a:r>
            <a:r>
              <a:rPr lang="en-US" dirty="0"/>
              <a:t> </a:t>
            </a:r>
            <a:r>
              <a:rPr lang="en-US" dirty="0" err="1"/>
              <a:t>compreso</a:t>
            </a:r>
            <a:r>
              <a:rPr lang="en-US" dirty="0"/>
              <a:t> </a:t>
            </a:r>
            <a:r>
              <a:rPr lang="en-US" dirty="0" err="1"/>
              <a:t>l’ordine</a:t>
            </a:r>
            <a:r>
              <a:rPr lang="en-US" dirty="0"/>
              <a:t> dei </a:t>
            </a:r>
            <a:r>
              <a:rPr lang="en-US" dirty="0" err="1"/>
              <a:t>materiali</a:t>
            </a:r>
            <a:r>
              <a:rPr lang="en-US" dirty="0"/>
              <a:t>  </a:t>
            </a:r>
            <a:r>
              <a:rPr lang="en-US" dirty="0" err="1"/>
              <a:t>devono</a:t>
            </a:r>
            <a:r>
              <a:rPr lang="en-US" dirty="0"/>
              <a:t> </a:t>
            </a:r>
            <a:r>
              <a:rPr lang="en-US" dirty="0" err="1"/>
              <a:t>iniziare</a:t>
            </a:r>
            <a:r>
              <a:rPr lang="en-US" dirty="0"/>
              <a:t> dopo la </a:t>
            </a:r>
            <a:r>
              <a:rPr lang="en-US" dirty="0" err="1"/>
              <a:t>domanda</a:t>
            </a:r>
            <a:r>
              <a:rPr lang="en-US" dirty="0"/>
              <a:t> di </a:t>
            </a:r>
            <a:r>
              <a:rPr lang="en-US" dirty="0" err="1"/>
              <a:t>concessione</a:t>
            </a:r>
            <a:r>
              <a:rPr lang="en-US" dirty="0"/>
              <a:t> del </a:t>
            </a:r>
            <a:r>
              <a:rPr lang="en-US" dirty="0" err="1"/>
              <a:t>beneficio</a:t>
            </a:r>
            <a:r>
              <a:rPr lang="en-US" dirty="0"/>
              <a:t>, </a:t>
            </a:r>
            <a:r>
              <a:rPr lang="en-US" dirty="0" err="1"/>
              <a:t>quando</a:t>
            </a:r>
            <a:r>
              <a:rPr lang="en-US" dirty="0"/>
              <a:t> </a:t>
            </a:r>
            <a:r>
              <a:rPr lang="en-US" dirty="0" err="1"/>
              <a:t>si</a:t>
            </a:r>
            <a:r>
              <a:rPr lang="en-US" dirty="0"/>
              <a:t> ha </a:t>
            </a:r>
            <a:r>
              <a:rPr lang="en-US" dirty="0" err="1"/>
              <a:t>già</a:t>
            </a:r>
            <a:r>
              <a:rPr lang="en-US" dirty="0"/>
              <a:t> </a:t>
            </a:r>
            <a:r>
              <a:rPr lang="en-US" dirty="0" err="1"/>
              <a:t>autorizzazione</a:t>
            </a:r>
            <a:r>
              <a:rPr lang="en-US" dirty="0"/>
              <a:t> e </a:t>
            </a:r>
            <a:r>
              <a:rPr lang="en-US" dirty="0" err="1"/>
              <a:t>preventivo</a:t>
            </a:r>
            <a:r>
              <a:rPr lang="en-US" dirty="0"/>
              <a:t> di </a:t>
            </a:r>
            <a:r>
              <a:rPr lang="en-US" dirty="0" err="1"/>
              <a:t>connessione</a:t>
            </a:r>
            <a:r>
              <a:rPr lang="en-US" dirty="0"/>
              <a:t>  </a:t>
            </a:r>
          </a:p>
          <a:p>
            <a:pPr marL="0" indent="0" algn="just" defTabSz="914400" hangingPunct="0">
              <a:lnSpc>
                <a:spcPct val="150000"/>
              </a:lnSpc>
              <a:spcBef>
                <a:spcPts val="0"/>
              </a:spcBef>
              <a:spcAft>
                <a:spcPts val="1200"/>
              </a:spcAft>
              <a:buNone/>
              <a:defRPr/>
            </a:pPr>
            <a:r>
              <a:rPr lang="en-US" dirty="0"/>
              <a:t>La </a:t>
            </a:r>
            <a:r>
              <a:rPr lang="en-US" dirty="0" err="1"/>
              <a:t>domanda</a:t>
            </a:r>
            <a:r>
              <a:rPr lang="en-US" dirty="0"/>
              <a:t> è a Sportello </a:t>
            </a:r>
            <a:r>
              <a:rPr lang="en-US" dirty="0" err="1"/>
              <a:t>sul</a:t>
            </a:r>
            <a:r>
              <a:rPr lang="en-US" dirty="0"/>
              <a:t> </a:t>
            </a:r>
            <a:r>
              <a:rPr lang="en-US" dirty="0" err="1"/>
              <a:t>sito</a:t>
            </a:r>
            <a:r>
              <a:rPr lang="en-US" dirty="0"/>
              <a:t> </a:t>
            </a:r>
          </a:p>
          <a:p>
            <a:pPr marL="0" indent="0" algn="just" defTabSz="914400" hangingPunct="0">
              <a:lnSpc>
                <a:spcPct val="150000"/>
              </a:lnSpc>
              <a:spcBef>
                <a:spcPts val="0"/>
              </a:spcBef>
              <a:spcAft>
                <a:spcPts val="1200"/>
              </a:spcAft>
              <a:buNone/>
              <a:defRPr/>
            </a:pPr>
            <a:r>
              <a:rPr lang="en-US" dirty="0" err="1"/>
              <a:t>Possono</a:t>
            </a:r>
            <a:r>
              <a:rPr lang="en-US" dirty="0"/>
              <a:t> </a:t>
            </a:r>
            <a:r>
              <a:rPr lang="en-US" dirty="0" err="1"/>
              <a:t>essere</a:t>
            </a:r>
            <a:r>
              <a:rPr lang="en-US" dirty="0"/>
              <a:t> </a:t>
            </a:r>
            <a:r>
              <a:rPr lang="en-US" dirty="0" err="1"/>
              <a:t>dati</a:t>
            </a:r>
            <a:r>
              <a:rPr lang="en-US" dirty="0"/>
              <a:t> solo a </a:t>
            </a:r>
            <a:r>
              <a:rPr lang="en-US" dirty="0" err="1"/>
              <a:t>cer</a:t>
            </a:r>
            <a:r>
              <a:rPr lang="en-US" dirty="0"/>
              <a:t> e </a:t>
            </a:r>
            <a:r>
              <a:rPr lang="en-US" dirty="0" err="1"/>
              <a:t>sistemi</a:t>
            </a:r>
            <a:r>
              <a:rPr lang="en-US" dirty="0"/>
              <a:t> di </a:t>
            </a:r>
            <a:r>
              <a:rPr lang="en-US" dirty="0" err="1"/>
              <a:t>autoconsumo</a:t>
            </a:r>
            <a:r>
              <a:rPr lang="en-US" dirty="0"/>
              <a:t> in </a:t>
            </a:r>
            <a:r>
              <a:rPr lang="en-US" dirty="0" err="1"/>
              <a:t>Comuni</a:t>
            </a:r>
            <a:r>
              <a:rPr lang="en-US" dirty="0"/>
              <a:t> </a:t>
            </a:r>
            <a:r>
              <a:rPr lang="en-US" dirty="0" err="1"/>
              <a:t>fino</a:t>
            </a:r>
            <a:r>
              <a:rPr lang="en-US" dirty="0"/>
              <a:t> a 5.000 </a:t>
            </a:r>
            <a:r>
              <a:rPr lang="en-US" dirty="0" err="1"/>
              <a:t>abitanti</a:t>
            </a:r>
            <a:endParaRPr lang="en-US" dirty="0"/>
          </a:p>
          <a:p>
            <a:pPr marL="0" indent="0" algn="just" defTabSz="914400" hangingPunct="0">
              <a:lnSpc>
                <a:spcPct val="150000"/>
              </a:lnSpc>
              <a:spcBef>
                <a:spcPts val="0"/>
              </a:spcBef>
              <a:spcAft>
                <a:spcPts val="1200"/>
              </a:spcAft>
              <a:buNone/>
              <a:defRPr/>
            </a:pPr>
            <a:r>
              <a:rPr lang="en-US" dirty="0" err="1"/>
              <a:t>Gli</a:t>
            </a:r>
            <a:r>
              <a:rPr lang="en-US" dirty="0"/>
              <a:t> impianti </a:t>
            </a:r>
            <a:r>
              <a:rPr lang="en-US" dirty="0" err="1"/>
              <a:t>devono</a:t>
            </a:r>
            <a:r>
              <a:rPr lang="en-US" dirty="0"/>
              <a:t> </a:t>
            </a:r>
            <a:r>
              <a:rPr lang="en-US" dirty="0" err="1"/>
              <a:t>entrare</a:t>
            </a:r>
            <a:r>
              <a:rPr lang="en-US" dirty="0"/>
              <a:t> in </a:t>
            </a:r>
            <a:r>
              <a:rPr lang="en-US" dirty="0" err="1"/>
              <a:t>esercizio</a:t>
            </a:r>
            <a:r>
              <a:rPr lang="en-US" dirty="0"/>
              <a:t> </a:t>
            </a:r>
            <a:r>
              <a:rPr lang="en-US" dirty="0" err="1"/>
              <a:t>entro</a:t>
            </a:r>
            <a:r>
              <a:rPr lang="en-US" dirty="0"/>
              <a:t> 30 </a:t>
            </a:r>
            <a:r>
              <a:rPr lang="en-US" dirty="0" err="1"/>
              <a:t>giugno</a:t>
            </a:r>
            <a:r>
              <a:rPr lang="en-US" dirty="0"/>
              <a:t> 2026</a:t>
            </a:r>
          </a:p>
          <a:p>
            <a:pPr marL="0" indent="0" algn="just" defTabSz="914400" hangingPunct="0">
              <a:lnSpc>
                <a:spcPct val="150000"/>
              </a:lnSpc>
              <a:spcBef>
                <a:spcPts val="0"/>
              </a:spcBef>
              <a:spcAft>
                <a:spcPts val="1200"/>
              </a:spcAft>
              <a:buNone/>
              <a:defRPr/>
            </a:pPr>
            <a:r>
              <a:rPr lang="en-US" dirty="0"/>
              <a:t>Due </a:t>
            </a:r>
            <a:r>
              <a:rPr lang="en-US" dirty="0" err="1"/>
              <a:t>domande</a:t>
            </a:r>
            <a:r>
              <a:rPr lang="en-US" dirty="0"/>
              <a:t> </a:t>
            </a:r>
            <a:r>
              <a:rPr lang="en-US" dirty="0" err="1"/>
              <a:t>che</a:t>
            </a:r>
            <a:r>
              <a:rPr lang="en-US" dirty="0"/>
              <a:t> </a:t>
            </a:r>
            <a:r>
              <a:rPr lang="en-US" dirty="0" err="1"/>
              <a:t>dovranno</a:t>
            </a:r>
            <a:r>
              <a:rPr lang="en-US" dirty="0"/>
              <a:t> </a:t>
            </a:r>
            <a:r>
              <a:rPr lang="en-US" dirty="0" err="1"/>
              <a:t>essere</a:t>
            </a:r>
            <a:r>
              <a:rPr lang="en-US" dirty="0"/>
              <a:t> </a:t>
            </a:r>
            <a:r>
              <a:rPr lang="en-US" dirty="0" err="1"/>
              <a:t>risolte</a:t>
            </a:r>
            <a:r>
              <a:rPr lang="en-US" dirty="0"/>
              <a:t> da </a:t>
            </a:r>
            <a:r>
              <a:rPr lang="en-US" dirty="0" err="1"/>
              <a:t>regole</a:t>
            </a:r>
            <a:r>
              <a:rPr lang="en-US" dirty="0"/>
              <a:t> GSE, in senso </a:t>
            </a:r>
            <a:r>
              <a:rPr lang="en-US" dirty="0" err="1"/>
              <a:t>positivo</a:t>
            </a:r>
            <a:r>
              <a:rPr lang="en-US" dirty="0"/>
              <a:t>:</a:t>
            </a:r>
          </a:p>
          <a:p>
            <a:pPr marL="457200" indent="-457200" algn="just" defTabSz="914400" hangingPunct="0">
              <a:lnSpc>
                <a:spcPct val="150000"/>
              </a:lnSpc>
              <a:spcBef>
                <a:spcPts val="0"/>
              </a:spcBef>
              <a:spcAft>
                <a:spcPts val="1200"/>
              </a:spcAft>
              <a:buAutoNum type="arabicParenR"/>
              <a:defRPr/>
            </a:pPr>
            <a:r>
              <a:rPr lang="en-US" dirty="0"/>
              <a:t>Basta </a:t>
            </a:r>
            <a:r>
              <a:rPr lang="en-US" dirty="0" err="1"/>
              <a:t>che</a:t>
            </a:r>
            <a:r>
              <a:rPr lang="en-US" dirty="0"/>
              <a:t> </a:t>
            </a:r>
            <a:r>
              <a:rPr lang="en-US" dirty="0" err="1"/>
              <a:t>l’impianto</a:t>
            </a:r>
            <a:r>
              <a:rPr lang="en-US" dirty="0"/>
              <a:t> </a:t>
            </a:r>
            <a:r>
              <a:rPr lang="en-US" dirty="0" err="1"/>
              <a:t>sia</a:t>
            </a:r>
            <a:r>
              <a:rPr lang="en-US" dirty="0"/>
              <a:t> in Comune sotto i 5000 </a:t>
            </a:r>
            <a:r>
              <a:rPr lang="en-US" dirty="0" err="1"/>
              <a:t>abitanti</a:t>
            </a:r>
            <a:r>
              <a:rPr lang="en-US" dirty="0"/>
              <a:t>?</a:t>
            </a:r>
          </a:p>
          <a:p>
            <a:pPr marL="457200" indent="-457200" algn="just" defTabSz="914400" hangingPunct="0">
              <a:lnSpc>
                <a:spcPct val="150000"/>
              </a:lnSpc>
              <a:spcBef>
                <a:spcPts val="0"/>
              </a:spcBef>
              <a:spcAft>
                <a:spcPts val="1200"/>
              </a:spcAft>
              <a:buAutoNum type="arabicParenR"/>
              <a:defRPr/>
            </a:pPr>
            <a:r>
              <a:rPr lang="en-US" dirty="0"/>
              <a:t> Il </a:t>
            </a:r>
            <a:r>
              <a:rPr lang="en-US" dirty="0" err="1"/>
              <a:t>contributo</a:t>
            </a:r>
            <a:r>
              <a:rPr lang="en-US" dirty="0"/>
              <a:t> </a:t>
            </a:r>
            <a:r>
              <a:rPr lang="en-US" dirty="0" err="1"/>
              <a:t>può</a:t>
            </a:r>
            <a:r>
              <a:rPr lang="en-US" dirty="0"/>
              <a:t> </a:t>
            </a:r>
            <a:r>
              <a:rPr lang="en-US" dirty="0" err="1"/>
              <a:t>andare</a:t>
            </a:r>
            <a:r>
              <a:rPr lang="en-US" dirty="0"/>
              <a:t> </a:t>
            </a:r>
            <a:r>
              <a:rPr lang="en-US" dirty="0" err="1"/>
              <a:t>anche</a:t>
            </a:r>
            <a:r>
              <a:rPr lang="en-US" dirty="0"/>
              <a:t> ai </a:t>
            </a:r>
            <a:r>
              <a:rPr lang="en-US" dirty="0" err="1"/>
              <a:t>soci</a:t>
            </a:r>
            <a:r>
              <a:rPr lang="en-US" dirty="0"/>
              <a:t> </a:t>
            </a:r>
            <a:r>
              <a:rPr lang="en-US" dirty="0" err="1"/>
              <a:t>della</a:t>
            </a:r>
            <a:r>
              <a:rPr lang="en-US" dirty="0"/>
              <a:t> </a:t>
            </a:r>
            <a:r>
              <a:rPr lang="en-US" dirty="0" err="1"/>
              <a:t>Cer</a:t>
            </a:r>
            <a:r>
              <a:rPr lang="en-US" dirty="0"/>
              <a:t> </a:t>
            </a:r>
            <a:r>
              <a:rPr lang="en-US" dirty="0" err="1"/>
              <a:t>che</a:t>
            </a:r>
            <a:r>
              <a:rPr lang="en-US" dirty="0"/>
              <a:t> </a:t>
            </a:r>
            <a:r>
              <a:rPr lang="en-US" dirty="0" err="1"/>
              <a:t>fanno</a:t>
            </a:r>
            <a:r>
              <a:rPr lang="en-US" dirty="0"/>
              <a:t> </a:t>
            </a:r>
            <a:r>
              <a:rPr lang="en-US" dirty="0" err="1"/>
              <a:t>l’impianto</a:t>
            </a:r>
            <a:r>
              <a:rPr lang="en-US" dirty="0"/>
              <a:t>?</a:t>
            </a:r>
          </a:p>
        </p:txBody>
      </p:sp>
    </p:spTree>
    <p:extLst>
      <p:ext uri="{BB962C8B-B14F-4D97-AF65-F5344CB8AC3E}">
        <p14:creationId xmlns:p14="http://schemas.microsoft.com/office/powerpoint/2010/main" val="138987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C0704-2560-A8B9-EA7D-6F535A3EE6A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BF87A15-BCD1-0D4D-C082-A693E7921D2D}"/>
              </a:ext>
            </a:extLst>
          </p:cNvPr>
          <p:cNvSpPr>
            <a:spLocks noGrp="1"/>
          </p:cNvSpPr>
          <p:nvPr>
            <p:ph type="title"/>
          </p:nvPr>
        </p:nvSpPr>
        <p:spPr/>
        <p:txBody>
          <a:bodyPr>
            <a:normAutofit/>
          </a:bodyPr>
          <a:lstStyle/>
          <a:p>
            <a:pPr algn="ctr"/>
            <a:r>
              <a:rPr lang="en-US" sz="2900" dirty="0"/>
              <a:t> </a:t>
            </a:r>
            <a:r>
              <a:rPr lang="en-US" sz="2900" dirty="0" err="1"/>
              <a:t>Gli</a:t>
            </a:r>
            <a:r>
              <a:rPr lang="en-US" sz="2900" dirty="0"/>
              <a:t> </a:t>
            </a:r>
            <a:r>
              <a:rPr lang="en-US" sz="2900" dirty="0" err="1"/>
              <a:t>incentivi</a:t>
            </a:r>
            <a:r>
              <a:rPr lang="en-US" sz="2900" dirty="0"/>
              <a:t> PNRR </a:t>
            </a:r>
          </a:p>
        </p:txBody>
      </p:sp>
      <p:sp>
        <p:nvSpPr>
          <p:cNvPr id="3" name="Segnaposto contenuto 2">
            <a:extLst>
              <a:ext uri="{FF2B5EF4-FFF2-40B4-BE49-F238E27FC236}">
                <a16:creationId xmlns:a16="http://schemas.microsoft.com/office/drawing/2014/main" id="{F7CABBD2-221E-8542-AB8F-19412BB6427D}"/>
              </a:ext>
            </a:extLst>
          </p:cNvPr>
          <p:cNvSpPr>
            <a:spLocks noGrp="1"/>
          </p:cNvSpPr>
          <p:nvPr>
            <p:ph idx="1"/>
          </p:nvPr>
        </p:nvSpPr>
        <p:spPr>
          <a:xfrm>
            <a:off x="628650" y="2032987"/>
            <a:ext cx="7886700" cy="4276916"/>
          </a:xfrm>
        </p:spPr>
        <p:txBody>
          <a:bodyPr>
            <a:normAutofit fontScale="62500" lnSpcReduction="20000"/>
          </a:bodyPr>
          <a:lstStyle/>
          <a:p>
            <a:pPr marL="0" indent="0" algn="just" defTabSz="914400" hangingPunct="0">
              <a:lnSpc>
                <a:spcPct val="150000"/>
              </a:lnSpc>
              <a:spcBef>
                <a:spcPts val="0"/>
              </a:spcBef>
              <a:spcAft>
                <a:spcPts val="1200"/>
              </a:spcAft>
              <a:buNone/>
              <a:defRPr/>
            </a:pPr>
            <a:r>
              <a:rPr lang="en-US" dirty="0" err="1"/>
              <a:t>Gli</a:t>
            </a:r>
            <a:r>
              <a:rPr lang="en-US" dirty="0"/>
              <a:t> </a:t>
            </a:r>
            <a:r>
              <a:rPr lang="en-US" dirty="0" err="1"/>
              <a:t>incentivi</a:t>
            </a:r>
            <a:r>
              <a:rPr lang="en-US" dirty="0"/>
              <a:t> PNRR </a:t>
            </a:r>
            <a:r>
              <a:rPr lang="en-US" dirty="0" err="1"/>
              <a:t>sono</a:t>
            </a:r>
            <a:r>
              <a:rPr lang="en-US" dirty="0"/>
              <a:t>  40 % </a:t>
            </a:r>
            <a:r>
              <a:rPr lang="en-US" dirty="0" err="1"/>
              <a:t>delle</a:t>
            </a:r>
            <a:r>
              <a:rPr lang="en-US" dirty="0"/>
              <a:t> </a:t>
            </a:r>
            <a:r>
              <a:rPr lang="en-US" dirty="0" err="1"/>
              <a:t>spese</a:t>
            </a:r>
            <a:r>
              <a:rPr lang="en-US" dirty="0"/>
              <a:t> </a:t>
            </a:r>
            <a:r>
              <a:rPr lang="en-US" dirty="0" err="1"/>
              <a:t>sostenute</a:t>
            </a:r>
            <a:r>
              <a:rPr lang="en-US" dirty="0"/>
              <a:t> con </a:t>
            </a:r>
            <a:r>
              <a:rPr lang="en-US" dirty="0" err="1"/>
              <a:t>i</a:t>
            </a:r>
            <a:r>
              <a:rPr lang="en-US" dirty="0"/>
              <a:t> </a:t>
            </a:r>
            <a:r>
              <a:rPr lang="en-US" dirty="0" err="1"/>
              <a:t>limiti</a:t>
            </a:r>
            <a:r>
              <a:rPr lang="en-US" dirty="0"/>
              <a:t> di </a:t>
            </a:r>
            <a:r>
              <a:rPr lang="en-US" dirty="0" err="1"/>
              <a:t>seguito</a:t>
            </a:r>
            <a:r>
              <a:rPr lang="en-US" dirty="0"/>
              <a:t>:</a:t>
            </a:r>
          </a:p>
          <a:p>
            <a:pPr marL="0" indent="0" algn="just" defTabSz="914400" hangingPunct="0">
              <a:lnSpc>
                <a:spcPct val="150000"/>
              </a:lnSpc>
              <a:spcBef>
                <a:spcPts val="0"/>
              </a:spcBef>
              <a:spcAft>
                <a:spcPts val="1200"/>
              </a:spcAft>
              <a:buNone/>
              <a:defRPr/>
            </a:pPr>
            <a:r>
              <a:rPr lang="en-US" dirty="0"/>
              <a:t>1500 Euro kW </a:t>
            </a:r>
            <a:r>
              <a:rPr lang="en-US" dirty="0" err="1"/>
              <a:t>sino</a:t>
            </a:r>
            <a:r>
              <a:rPr lang="en-US" dirty="0"/>
              <a:t> a 20 kW</a:t>
            </a:r>
          </a:p>
          <a:p>
            <a:pPr marL="0" indent="0" algn="just" defTabSz="914400" hangingPunct="0">
              <a:lnSpc>
                <a:spcPct val="150000"/>
              </a:lnSpc>
              <a:spcBef>
                <a:spcPts val="0"/>
              </a:spcBef>
              <a:spcAft>
                <a:spcPts val="1200"/>
              </a:spcAft>
              <a:buNone/>
              <a:defRPr/>
            </a:pPr>
            <a:r>
              <a:rPr lang="en-US" dirty="0"/>
              <a:t>1200 Euro kW </a:t>
            </a:r>
            <a:r>
              <a:rPr lang="en-US" dirty="0" err="1"/>
              <a:t>fra</a:t>
            </a:r>
            <a:r>
              <a:rPr lang="en-US" dirty="0"/>
              <a:t> 20 e 200</a:t>
            </a:r>
          </a:p>
          <a:p>
            <a:pPr marL="0" indent="0" algn="just" defTabSz="914400" hangingPunct="0">
              <a:lnSpc>
                <a:spcPct val="150000"/>
              </a:lnSpc>
              <a:spcBef>
                <a:spcPts val="0"/>
              </a:spcBef>
              <a:spcAft>
                <a:spcPts val="1200"/>
              </a:spcAft>
              <a:buNone/>
              <a:defRPr/>
            </a:pPr>
            <a:r>
              <a:rPr lang="en-US" dirty="0"/>
              <a:t>1100 Euro kW </a:t>
            </a:r>
            <a:r>
              <a:rPr lang="en-US" dirty="0" err="1"/>
              <a:t>fra</a:t>
            </a:r>
            <a:r>
              <a:rPr lang="en-US" dirty="0"/>
              <a:t> 200 e 600</a:t>
            </a:r>
          </a:p>
          <a:p>
            <a:pPr marL="0" indent="0" algn="just" defTabSz="914400" hangingPunct="0">
              <a:lnSpc>
                <a:spcPct val="150000"/>
              </a:lnSpc>
              <a:spcBef>
                <a:spcPts val="0"/>
              </a:spcBef>
              <a:spcAft>
                <a:spcPts val="1200"/>
              </a:spcAft>
              <a:buNone/>
              <a:defRPr/>
            </a:pPr>
            <a:r>
              <a:rPr lang="en-US" dirty="0"/>
              <a:t>1050 Euro / kW </a:t>
            </a:r>
            <a:r>
              <a:rPr lang="en-US" dirty="0" err="1"/>
              <a:t>fra</a:t>
            </a:r>
            <a:r>
              <a:rPr lang="en-US" dirty="0"/>
              <a:t> 600 e 1000 kW</a:t>
            </a:r>
          </a:p>
          <a:p>
            <a:pPr marL="0" indent="0" algn="just" defTabSz="914400" hangingPunct="0">
              <a:lnSpc>
                <a:spcPct val="150000"/>
              </a:lnSpc>
              <a:spcBef>
                <a:spcPts val="0"/>
              </a:spcBef>
              <a:spcAft>
                <a:spcPts val="1200"/>
              </a:spcAft>
              <a:buNone/>
              <a:defRPr/>
            </a:pPr>
            <a:r>
              <a:rPr lang="en-US" dirty="0"/>
              <a:t>IVA non </a:t>
            </a:r>
            <a:r>
              <a:rPr lang="en-US" dirty="0" err="1"/>
              <a:t>ammessa</a:t>
            </a:r>
            <a:r>
              <a:rPr lang="en-US" dirty="0"/>
              <a:t> </a:t>
            </a:r>
          </a:p>
          <a:p>
            <a:pPr marL="0" indent="0" algn="just" defTabSz="914400" hangingPunct="0">
              <a:lnSpc>
                <a:spcPct val="150000"/>
              </a:lnSpc>
              <a:spcBef>
                <a:spcPts val="0"/>
              </a:spcBef>
              <a:spcAft>
                <a:spcPts val="1200"/>
              </a:spcAft>
              <a:buNone/>
              <a:defRPr/>
            </a:pPr>
            <a:r>
              <a:rPr lang="en-US" dirty="0" err="1"/>
              <a:t>Studi</a:t>
            </a:r>
            <a:r>
              <a:rPr lang="en-US" dirty="0"/>
              <a:t> di </a:t>
            </a:r>
            <a:r>
              <a:rPr lang="en-US" dirty="0" err="1"/>
              <a:t>prefattibilità</a:t>
            </a:r>
            <a:r>
              <a:rPr lang="en-US" dirty="0"/>
              <a:t> </a:t>
            </a:r>
            <a:r>
              <a:rPr lang="en-US" dirty="0" err="1"/>
              <a:t>progettazione</a:t>
            </a:r>
            <a:r>
              <a:rPr lang="en-US" dirty="0"/>
              <a:t> </a:t>
            </a:r>
            <a:r>
              <a:rPr lang="en-US" dirty="0" err="1"/>
              <a:t>edirezione</a:t>
            </a:r>
            <a:r>
              <a:rPr lang="en-US" dirty="0"/>
              <a:t> </a:t>
            </a:r>
            <a:r>
              <a:rPr lang="en-US" dirty="0" err="1"/>
              <a:t>lavori</a:t>
            </a:r>
            <a:r>
              <a:rPr lang="en-US" dirty="0"/>
              <a:t> e </a:t>
            </a:r>
            <a:r>
              <a:rPr lang="en-US" dirty="0" err="1"/>
              <a:t>collaudi</a:t>
            </a:r>
            <a:r>
              <a:rPr lang="en-US" dirty="0"/>
              <a:t> </a:t>
            </a:r>
            <a:r>
              <a:rPr lang="en-US" dirty="0" err="1"/>
              <a:t>sono</a:t>
            </a:r>
            <a:r>
              <a:rPr lang="en-US" dirty="0"/>
              <a:t> </a:t>
            </a:r>
            <a:r>
              <a:rPr lang="en-US" dirty="0" err="1"/>
              <a:t>rendicontabili</a:t>
            </a:r>
            <a:r>
              <a:rPr lang="en-US" dirty="0"/>
              <a:t> ma in </a:t>
            </a:r>
            <a:r>
              <a:rPr lang="en-US" dirty="0" err="1"/>
              <a:t>misura</a:t>
            </a:r>
            <a:r>
              <a:rPr lang="en-US" dirty="0"/>
              <a:t> non superior al 10 %</a:t>
            </a:r>
          </a:p>
          <a:p>
            <a:pPr marL="0" indent="0" algn="just" defTabSz="914400" hangingPunct="0">
              <a:lnSpc>
                <a:spcPct val="150000"/>
              </a:lnSpc>
              <a:spcBef>
                <a:spcPts val="0"/>
              </a:spcBef>
              <a:spcAft>
                <a:spcPts val="1200"/>
              </a:spcAft>
              <a:buNone/>
              <a:defRPr/>
            </a:pPr>
            <a:r>
              <a:rPr lang="en-US" dirty="0" err="1"/>
              <a:t>Erogazione</a:t>
            </a:r>
            <a:r>
              <a:rPr lang="en-US" dirty="0"/>
              <a:t> a SAL con possible </a:t>
            </a:r>
            <a:r>
              <a:rPr lang="en-US" dirty="0" err="1"/>
              <a:t>acconto</a:t>
            </a:r>
            <a:r>
              <a:rPr lang="en-US" dirty="0"/>
              <a:t> 10 %</a:t>
            </a:r>
          </a:p>
          <a:p>
            <a:pPr marL="0" indent="0" algn="just" defTabSz="914400" hangingPunct="0">
              <a:lnSpc>
                <a:spcPct val="150000"/>
              </a:lnSpc>
              <a:spcBef>
                <a:spcPts val="0"/>
              </a:spcBef>
              <a:spcAft>
                <a:spcPts val="1200"/>
              </a:spcAft>
              <a:buNone/>
              <a:defRPr/>
            </a:pPr>
            <a:r>
              <a:rPr lang="en-US" dirty="0"/>
              <a:t>Sono </a:t>
            </a:r>
            <a:r>
              <a:rPr lang="en-US" dirty="0" err="1"/>
              <a:t>ammissibili</a:t>
            </a:r>
            <a:r>
              <a:rPr lang="en-US" dirty="0"/>
              <a:t> solo </a:t>
            </a:r>
            <a:r>
              <a:rPr lang="en-US" dirty="0" err="1"/>
              <a:t>spese</a:t>
            </a:r>
            <a:r>
              <a:rPr lang="en-US" dirty="0"/>
              <a:t> </a:t>
            </a:r>
            <a:r>
              <a:rPr lang="en-US" dirty="0" err="1"/>
              <a:t>sostenute</a:t>
            </a:r>
            <a:r>
              <a:rPr lang="en-US" dirty="0"/>
              <a:t> dopo </a:t>
            </a:r>
            <a:r>
              <a:rPr lang="en-US" dirty="0" err="1"/>
              <a:t>l’avvio</a:t>
            </a:r>
            <a:r>
              <a:rPr lang="en-US" dirty="0"/>
              <a:t> dei </a:t>
            </a:r>
            <a:r>
              <a:rPr lang="en-US" dirty="0" err="1"/>
              <a:t>lavori</a:t>
            </a:r>
            <a:endParaRPr lang="en-US" dirty="0"/>
          </a:p>
        </p:txBody>
      </p:sp>
    </p:spTree>
    <p:extLst>
      <p:ext uri="{BB962C8B-B14F-4D97-AF65-F5344CB8AC3E}">
        <p14:creationId xmlns:p14="http://schemas.microsoft.com/office/powerpoint/2010/main" val="27540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CAEC4F3-8546-AA4F-906C-6DB4F91CDA36}"/>
              </a:ext>
            </a:extLst>
          </p:cNvPr>
          <p:cNvSpPr>
            <a:spLocks noGrp="1"/>
          </p:cNvSpPr>
          <p:nvPr>
            <p:ph type="title"/>
          </p:nvPr>
        </p:nvSpPr>
        <p:spPr/>
        <p:txBody>
          <a:bodyPr>
            <a:normAutofit/>
          </a:bodyPr>
          <a:lstStyle/>
          <a:p>
            <a:pPr algn="ctr"/>
            <a:r>
              <a:rPr lang="en-US" sz="2900" dirty="0"/>
              <a:t>I </a:t>
            </a:r>
            <a:r>
              <a:rPr lang="en-US" sz="2900" dirty="0" err="1"/>
              <a:t>limiti</a:t>
            </a:r>
            <a:r>
              <a:rPr lang="en-US" sz="2900" dirty="0"/>
              <a:t> per le PMI</a:t>
            </a:r>
          </a:p>
        </p:txBody>
      </p:sp>
      <p:sp>
        <p:nvSpPr>
          <p:cNvPr id="5" name="Segnaposto contenuto 2">
            <a:extLst>
              <a:ext uri="{FF2B5EF4-FFF2-40B4-BE49-F238E27FC236}">
                <a16:creationId xmlns:a16="http://schemas.microsoft.com/office/drawing/2014/main" id="{CF458959-D76B-892B-5C5B-08FA2510547E}"/>
              </a:ext>
            </a:extLst>
          </p:cNvPr>
          <p:cNvSpPr txBox="1">
            <a:spLocks/>
          </p:cNvSpPr>
          <p:nvPr/>
        </p:nvSpPr>
        <p:spPr>
          <a:xfrm>
            <a:off x="628650" y="2077376"/>
            <a:ext cx="7886700" cy="4024372"/>
          </a:xfrm>
          <a:prstGeom prst="rect">
            <a:avLst/>
          </a:prstGeom>
        </p:spPr>
        <p:txBody>
          <a:bodyPr vert="horz" lIns="91440" tIns="45720" rIns="91440" bIns="45720" rtlCol="0">
            <a:normAutofit fontScale="77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defTabSz="914400" hangingPunct="0">
              <a:lnSpc>
                <a:spcPct val="150000"/>
              </a:lnSpc>
              <a:spcBef>
                <a:spcPts val="0"/>
              </a:spcBef>
              <a:spcAft>
                <a:spcPts val="1200"/>
              </a:spcAft>
              <a:defRPr/>
            </a:pPr>
            <a:r>
              <a:rPr lang="it-IT" sz="2100" dirty="0">
                <a:sym typeface="Calibri"/>
              </a:rPr>
              <a:t>Su base annuale alle PMI possono essere retrocessi gli incentivi solo fino al 55 % di condivisione (45 % se ci sono fondi PNRR) </a:t>
            </a:r>
          </a:p>
          <a:p>
            <a:pPr algn="just" defTabSz="914400" hangingPunct="0">
              <a:lnSpc>
                <a:spcPct val="150000"/>
              </a:lnSpc>
              <a:spcBef>
                <a:spcPts val="0"/>
              </a:spcBef>
              <a:spcAft>
                <a:spcPts val="1200"/>
              </a:spcAf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L’eccesso può andare solo agli enti pubblici, no profit, cittadini, iniziative sociali, </a:t>
            </a:r>
            <a:endParaRPr lang="it-IT" sz="2100" dirty="0">
              <a:solidFill>
                <a:srgbClr val="000000"/>
              </a:solidFill>
              <a:latin typeface="Century Gothic" panose="020F0302020204030204"/>
              <a:sym typeface="Calibri"/>
            </a:endParaRPr>
          </a:p>
          <a:p>
            <a:pPr algn="just" defTabSz="914400" hangingPunct="0">
              <a:lnSpc>
                <a:spcPct val="150000"/>
              </a:lnSpc>
              <a:spcBef>
                <a:spcPts val="0"/>
              </a:spcBef>
              <a:spcAft>
                <a:spcPts val="1200"/>
              </a:spcAf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Non viene menzionata </a:t>
            </a:r>
            <a:r>
              <a:rPr lang="it-IT" sz="2100" dirty="0">
                <a:solidFill>
                  <a:srgbClr val="000000"/>
                </a:solidFill>
                <a:latin typeface="Century Gothic" panose="020F0302020204030204"/>
                <a:sym typeface="Calibri"/>
              </a:rPr>
              <a:t>se sia o meno possibile la </a:t>
            </a: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destinazione a spese gestionali o di investimento della CER per l’eccesso  da chiarire in regole applicative </a:t>
            </a:r>
          </a:p>
          <a:p>
            <a:pPr algn="just" defTabSz="914400" hangingPunct="0">
              <a:lnSpc>
                <a:spcPct val="150000"/>
              </a:lnSpc>
              <a:spcBef>
                <a:spcPts val="0"/>
              </a:spcBef>
              <a:spcAft>
                <a:spcPts val="1200"/>
              </a:spcAft>
              <a:defRPr/>
            </a:pPr>
            <a:r>
              <a:rPr kumimoji="0" lang="it-IT" sz="2100" b="1" i="0" u="sng" strike="noStrike" kern="1200" cap="none" spc="0" normalizeH="0" baseline="0" noProof="0" dirty="0">
                <a:ln>
                  <a:noFill/>
                </a:ln>
                <a:solidFill>
                  <a:srgbClr val="000000"/>
                </a:solidFill>
                <a:effectLst/>
                <a:uLnTx/>
                <a:uFillTx/>
                <a:latin typeface="Century Gothic" panose="020F0302020204030204"/>
                <a:ea typeface="+mn-ea"/>
                <a:cs typeface="+mn-cs"/>
                <a:sym typeface="Calibri"/>
              </a:rPr>
              <a:t>Questa è una grossa opportunità in quanto da la possibilità ove sia concordati di destinare in tutto in parte questi proventi in eccesso alla riduzione della povertà energetica</a:t>
            </a:r>
          </a:p>
        </p:txBody>
      </p:sp>
    </p:spTree>
    <p:extLst>
      <p:ext uri="{BB962C8B-B14F-4D97-AF65-F5344CB8AC3E}">
        <p14:creationId xmlns:p14="http://schemas.microsoft.com/office/powerpoint/2010/main" val="1526502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B61B8-DD66-ECA7-6165-98E77DEAC440}"/>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96C26F07-0528-76F6-6E43-36F65B3DAFC5}"/>
              </a:ext>
            </a:extLst>
          </p:cNvPr>
          <p:cNvSpPr>
            <a:spLocks noGrp="1"/>
          </p:cNvSpPr>
          <p:nvPr>
            <p:ph type="title"/>
          </p:nvPr>
        </p:nvSpPr>
        <p:spPr/>
        <p:txBody>
          <a:bodyPr>
            <a:normAutofit/>
          </a:bodyPr>
          <a:lstStyle/>
          <a:p>
            <a:pPr algn="ctr"/>
            <a:r>
              <a:rPr lang="en-US" sz="2900" dirty="0" err="1"/>
              <a:t>Gli</a:t>
            </a:r>
            <a:r>
              <a:rPr lang="en-US" sz="2900" dirty="0"/>
              <a:t> impianti in zona Agricola </a:t>
            </a:r>
          </a:p>
        </p:txBody>
      </p:sp>
      <p:sp>
        <p:nvSpPr>
          <p:cNvPr id="5" name="Segnaposto contenuto 2">
            <a:extLst>
              <a:ext uri="{FF2B5EF4-FFF2-40B4-BE49-F238E27FC236}">
                <a16:creationId xmlns:a16="http://schemas.microsoft.com/office/drawing/2014/main" id="{7FC66F7D-D22E-35C9-239E-EA69E6952F92}"/>
              </a:ext>
            </a:extLst>
          </p:cNvPr>
          <p:cNvSpPr txBox="1">
            <a:spLocks/>
          </p:cNvSpPr>
          <p:nvPr/>
        </p:nvSpPr>
        <p:spPr>
          <a:xfrm>
            <a:off x="526211" y="2077376"/>
            <a:ext cx="7989139" cy="4024372"/>
          </a:xfrm>
          <a:prstGeom prst="rect">
            <a:avLst/>
          </a:prstGeom>
        </p:spPr>
        <p:txBody>
          <a:bodyPr vert="horz" lIns="91440" tIns="45720" rIns="91440" bIns="45720" rtlCol="0">
            <a:normAutofit fontScale="92500"/>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La legge 11/2024 di conversione del DL Energia prevede che il divieto di accesso agli incentivi sia limitato agli incentivi del FER 1</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lang="it-IT" sz="2100" dirty="0">
                <a:solidFill>
                  <a:srgbClr val="000000"/>
                </a:solidFill>
                <a:latin typeface="Century Gothic" panose="020F0302020204030204"/>
                <a:sym typeface="Calibri"/>
              </a:rPr>
              <a:t>Gli impianti delle CER (cosi come quelli che saranno ammessi al futuro </a:t>
            </a:r>
            <a:r>
              <a:rPr lang="it-IT" sz="2100" dirty="0" err="1">
                <a:solidFill>
                  <a:srgbClr val="000000"/>
                </a:solidFill>
                <a:latin typeface="Century Gothic" panose="020F0302020204030204"/>
                <a:sym typeface="Calibri"/>
              </a:rPr>
              <a:t>Fer</a:t>
            </a:r>
            <a:r>
              <a:rPr lang="it-IT" sz="2100" dirty="0">
                <a:solidFill>
                  <a:srgbClr val="000000"/>
                </a:solidFill>
                <a:latin typeface="Century Gothic" panose="020F0302020204030204"/>
                <a:sym typeface="Calibri"/>
              </a:rPr>
              <a:t> X) potranno dunque essere anche in area agricola. E’ possibile che vi siano restrizioni rispetto alla data di inizio lavori, perché la stessa sia dopo la nuova legge e il decreto quindi è meglio aspettare a iniziare i lavori dopo le nuove regole GSE</a:t>
            </a:r>
            <a:endParaRPr kumimoji="0" lang="en-US" sz="24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4092143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D2CA0-AC1C-49F2-6EDA-A0D63D056F07}"/>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C7EB639D-A96C-43BA-0F58-B0715CD3ED55}"/>
              </a:ext>
            </a:extLst>
          </p:cNvPr>
          <p:cNvSpPr>
            <a:spLocks noGrp="1"/>
          </p:cNvSpPr>
          <p:nvPr>
            <p:ph type="title"/>
          </p:nvPr>
        </p:nvSpPr>
        <p:spPr/>
        <p:txBody>
          <a:bodyPr>
            <a:normAutofit/>
          </a:bodyPr>
          <a:lstStyle/>
          <a:p>
            <a:pPr algn="ctr"/>
            <a:r>
              <a:rPr lang="en-US" sz="2900" dirty="0"/>
              <a:t>Le </a:t>
            </a:r>
            <a:r>
              <a:rPr lang="en-US" sz="2900" dirty="0" err="1"/>
              <a:t>grandi</a:t>
            </a:r>
            <a:r>
              <a:rPr lang="en-US" sz="2900" dirty="0"/>
              <a:t> </a:t>
            </a:r>
            <a:r>
              <a:rPr lang="en-US" sz="2900" dirty="0" err="1"/>
              <a:t>imprese</a:t>
            </a:r>
            <a:r>
              <a:rPr lang="en-US" sz="2900" dirty="0"/>
              <a:t> </a:t>
            </a:r>
          </a:p>
        </p:txBody>
      </p:sp>
      <p:sp>
        <p:nvSpPr>
          <p:cNvPr id="5" name="Segnaposto contenuto 2">
            <a:extLst>
              <a:ext uri="{FF2B5EF4-FFF2-40B4-BE49-F238E27FC236}">
                <a16:creationId xmlns:a16="http://schemas.microsoft.com/office/drawing/2014/main" id="{5D049B8D-2ECC-9D75-753F-839FA1630DC8}"/>
              </a:ext>
            </a:extLst>
          </p:cNvPr>
          <p:cNvSpPr txBox="1">
            <a:spLocks/>
          </p:cNvSpPr>
          <p:nvPr/>
        </p:nvSpPr>
        <p:spPr>
          <a:xfrm>
            <a:off x="628650" y="2077376"/>
            <a:ext cx="7886700" cy="402437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Le grandi imprese non possono partecipare alle CER</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Possono però partecipare a autoconsumo collettivo e verosimilmente a autoconsumo a distanza (con la applicazione dei limiti del 55 %)</a:t>
            </a:r>
            <a:endParaRPr kumimoji="0" lang="en-US" sz="24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509569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BC6F6-9290-0E3E-FC27-7DECB587B5BD}"/>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21150350-2D6B-966D-7C1B-2566F629869D}"/>
              </a:ext>
            </a:extLst>
          </p:cNvPr>
          <p:cNvSpPr>
            <a:spLocks noGrp="1"/>
          </p:cNvSpPr>
          <p:nvPr>
            <p:ph type="title"/>
          </p:nvPr>
        </p:nvSpPr>
        <p:spPr/>
        <p:txBody>
          <a:bodyPr>
            <a:normAutofit/>
          </a:bodyPr>
          <a:lstStyle/>
          <a:p>
            <a:pPr algn="ctr"/>
            <a:r>
              <a:rPr lang="en-US" sz="2900" dirty="0"/>
              <a:t>La </a:t>
            </a:r>
            <a:r>
              <a:rPr lang="en-US" sz="2900" dirty="0" err="1"/>
              <a:t>procedura</a:t>
            </a:r>
            <a:r>
              <a:rPr lang="en-US" sz="2900" dirty="0"/>
              <a:t> per </a:t>
            </a:r>
            <a:r>
              <a:rPr lang="en-US" sz="2900" dirty="0" err="1"/>
              <a:t>chiedere</a:t>
            </a:r>
            <a:r>
              <a:rPr lang="en-US" sz="2900" dirty="0"/>
              <a:t> </a:t>
            </a:r>
            <a:r>
              <a:rPr lang="en-US" sz="2900" dirty="0" err="1"/>
              <a:t>gli</a:t>
            </a:r>
            <a:r>
              <a:rPr lang="en-US" sz="2900" dirty="0"/>
              <a:t> </a:t>
            </a:r>
            <a:r>
              <a:rPr lang="en-US" sz="2900" dirty="0" err="1"/>
              <a:t>incentivi</a:t>
            </a:r>
            <a:r>
              <a:rPr lang="en-US" sz="2900" dirty="0"/>
              <a:t> </a:t>
            </a:r>
          </a:p>
        </p:txBody>
      </p:sp>
      <p:sp>
        <p:nvSpPr>
          <p:cNvPr id="5" name="Segnaposto contenuto 2">
            <a:extLst>
              <a:ext uri="{FF2B5EF4-FFF2-40B4-BE49-F238E27FC236}">
                <a16:creationId xmlns:a16="http://schemas.microsoft.com/office/drawing/2014/main" id="{B819494A-F7FE-C839-5974-A6E964550C10}"/>
              </a:ext>
            </a:extLst>
          </p:cNvPr>
          <p:cNvSpPr txBox="1">
            <a:spLocks/>
          </p:cNvSpPr>
          <p:nvPr/>
        </p:nvSpPr>
        <p:spPr>
          <a:xfrm>
            <a:off x="628650" y="2077376"/>
            <a:ext cx="7886700" cy="402437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Deve essere costituita la CER prima dell’entrata in esercizio degli impianti</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lang="it-IT" sz="2100" dirty="0">
                <a:solidFill>
                  <a:srgbClr val="000000"/>
                </a:solidFill>
                <a:latin typeface="Century Gothic" panose="020F0302020204030204"/>
                <a:sym typeface="Calibri"/>
              </a:rPr>
              <a:t>All’entrata in esercizio dell’impianto si chiede l’incentivo entro 120 giorni, se il termine non è rispettato si perde incentivo per periodo di ritardo</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Entro 90 giorni il GSE fa istruttoria </a:t>
            </a:r>
            <a:endParaRPr kumimoji="0" lang="en-US" sz="24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4000469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4C92C-1699-F207-CB28-21460FBCA895}"/>
            </a:ext>
          </a:extLst>
        </p:cNvPr>
        <p:cNvGrpSpPr/>
        <p:nvPr/>
      </p:nvGrpSpPr>
      <p:grpSpPr>
        <a:xfrm>
          <a:off x="0" y="0"/>
          <a:ext cx="0" cy="0"/>
          <a:chOff x="0" y="0"/>
          <a:chExt cx="0" cy="0"/>
        </a:xfrm>
      </p:grpSpPr>
      <p:sp>
        <p:nvSpPr>
          <p:cNvPr id="4" name="Titolo 3">
            <a:extLst>
              <a:ext uri="{FF2B5EF4-FFF2-40B4-BE49-F238E27FC236}">
                <a16:creationId xmlns:a16="http://schemas.microsoft.com/office/drawing/2014/main" id="{35E63A47-53C0-51EB-BC05-8076F31DBAB7}"/>
              </a:ext>
            </a:extLst>
          </p:cNvPr>
          <p:cNvSpPr>
            <a:spLocks noGrp="1"/>
          </p:cNvSpPr>
          <p:nvPr>
            <p:ph type="title"/>
          </p:nvPr>
        </p:nvSpPr>
        <p:spPr/>
        <p:txBody>
          <a:bodyPr>
            <a:normAutofit/>
          </a:bodyPr>
          <a:lstStyle/>
          <a:p>
            <a:pPr algn="ctr"/>
            <a:r>
              <a:rPr lang="en-US" sz="2900" dirty="0"/>
              <a:t>La </a:t>
            </a:r>
            <a:r>
              <a:rPr lang="en-US" sz="2900" dirty="0" err="1"/>
              <a:t>disciplina</a:t>
            </a:r>
            <a:r>
              <a:rPr lang="en-US" sz="2900" dirty="0"/>
              <a:t> </a:t>
            </a:r>
            <a:r>
              <a:rPr lang="en-US" sz="2900" dirty="0" err="1"/>
              <a:t>transitoria</a:t>
            </a:r>
            <a:r>
              <a:rPr lang="en-US" sz="2900" dirty="0"/>
              <a:t>  </a:t>
            </a:r>
          </a:p>
        </p:txBody>
      </p:sp>
      <p:sp>
        <p:nvSpPr>
          <p:cNvPr id="5" name="Segnaposto contenuto 2">
            <a:extLst>
              <a:ext uri="{FF2B5EF4-FFF2-40B4-BE49-F238E27FC236}">
                <a16:creationId xmlns:a16="http://schemas.microsoft.com/office/drawing/2014/main" id="{6044A82A-9303-2AE1-7AE1-4B01F0C6EDB0}"/>
              </a:ext>
            </a:extLst>
          </p:cNvPr>
          <p:cNvSpPr txBox="1">
            <a:spLocks/>
          </p:cNvSpPr>
          <p:nvPr/>
        </p:nvSpPr>
        <p:spPr>
          <a:xfrm>
            <a:off x="628650" y="2077376"/>
            <a:ext cx="7886700" cy="402437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Ancora non chiara </a:t>
            </a:r>
          </a:p>
          <a:p>
            <a:pPr marL="228594" marR="0" lvl="0" indent="-228594" algn="just" defTabSz="914400" rtl="0" eaLnBrk="1" fontAlgn="auto" latinLnBrk="0" hangingPunct="0">
              <a:lnSpc>
                <a:spcPct val="150000"/>
              </a:lnSpc>
              <a:spcBef>
                <a:spcPts val="0"/>
              </a:spcBef>
              <a:spcAft>
                <a:spcPts val="1200"/>
              </a:spcAft>
              <a:buClrTx/>
              <a:buSzTx/>
              <a:buFont typeface="Arial" panose="020B0604020202020204" pitchFamily="34" charset="0"/>
              <a:buChar char="•"/>
              <a:tabLst/>
              <a:defRPr/>
            </a:pP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Secondo FAQ gli impianti già realizzati per fare parte di una </a:t>
            </a:r>
            <a:r>
              <a:rPr lang="it-IT" sz="2100" dirty="0">
                <a:solidFill>
                  <a:srgbClr val="000000"/>
                </a:solidFill>
                <a:latin typeface="Century Gothic" panose="020F0302020204030204"/>
                <a:sym typeface="Calibri"/>
              </a:rPr>
              <a:t>C</a:t>
            </a:r>
            <a:r>
              <a:rPr kumimoji="0" lang="it-IT" sz="2100" b="0" i="0" u="none" strike="noStrike" kern="1200" cap="none" spc="0" normalizeH="0" baseline="0" noProof="0" dirty="0">
                <a:ln>
                  <a:noFill/>
                </a:ln>
                <a:solidFill>
                  <a:srgbClr val="000000"/>
                </a:solidFill>
                <a:effectLst/>
                <a:uLnTx/>
                <a:uFillTx/>
                <a:latin typeface="Century Gothic" panose="020F0302020204030204"/>
                <a:ea typeface="+mn-ea"/>
                <a:cs typeface="+mn-cs"/>
                <a:sym typeface="Calibri"/>
              </a:rPr>
              <a:t>ER devono essere entrati in esercizio dopo il 16 Dicembre 2021 e dopo la costituzione della CER. Da ben declinare e capire questo</a:t>
            </a:r>
            <a:endParaRPr kumimoji="0" lang="en-US" sz="2400" b="0" i="0" u="none" strike="noStrike" kern="1200" cap="none" spc="0" normalizeH="0" baseline="0" noProof="0" dirty="0">
              <a:ln>
                <a:noFill/>
              </a:ln>
              <a:solidFill>
                <a:srgbClr val="0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421199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593D1DCB-8418-984A-9E70-51EDBD6D511A}"/>
              </a:ext>
            </a:extLst>
          </p:cNvPr>
          <p:cNvSpPr>
            <a:spLocks noGrp="1"/>
          </p:cNvSpPr>
          <p:nvPr>
            <p:ph sz="half" idx="1"/>
          </p:nvPr>
        </p:nvSpPr>
        <p:spPr>
          <a:xfrm>
            <a:off x="635794" y="1459685"/>
            <a:ext cx="5201588" cy="4717280"/>
          </a:xfrm>
        </p:spPr>
        <p:txBody>
          <a:bodyPr/>
          <a:lstStyle/>
          <a:p>
            <a:pPr marL="0" indent="0">
              <a:buNone/>
            </a:pPr>
            <a:endParaRPr lang="en-US" dirty="0"/>
          </a:p>
          <a:p>
            <a:pPr marL="0" indent="0">
              <a:buNone/>
            </a:pPr>
            <a:r>
              <a:rPr lang="en-US" dirty="0"/>
              <a:t>Avv. </a:t>
            </a:r>
            <a:r>
              <a:rPr lang="en-US"/>
              <a:t>Emilio Sani</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Corso Venezia 16</a:t>
            </a:r>
          </a:p>
          <a:p>
            <a:pPr marL="0" indent="0">
              <a:buNone/>
            </a:pPr>
            <a:r>
              <a:rPr lang="en-US" dirty="0"/>
              <a:t>20121 Milano</a:t>
            </a:r>
          </a:p>
          <a:p>
            <a:pPr marL="0" indent="0">
              <a:buNone/>
            </a:pPr>
            <a:r>
              <a:rPr lang="en-US" dirty="0"/>
              <a:t>Via </a:t>
            </a:r>
            <a:r>
              <a:rPr lang="en-US" dirty="0" err="1"/>
              <a:t>Boezio</a:t>
            </a:r>
            <a:r>
              <a:rPr lang="en-US" dirty="0"/>
              <a:t> 4/C</a:t>
            </a:r>
          </a:p>
          <a:p>
            <a:pPr marL="0" indent="0">
              <a:buNone/>
            </a:pPr>
            <a:r>
              <a:rPr lang="en-US" dirty="0"/>
              <a:t>00187 Roma</a:t>
            </a:r>
          </a:p>
          <a:p>
            <a:pPr marL="0" indent="0">
              <a:buNone/>
            </a:pPr>
            <a:endParaRPr lang="en-US" dirty="0"/>
          </a:p>
          <a:p>
            <a:pPr marL="0" indent="0">
              <a:buNone/>
            </a:pPr>
            <a:endParaRPr lang="en-US" dirty="0"/>
          </a:p>
        </p:txBody>
      </p:sp>
      <p:sp>
        <p:nvSpPr>
          <p:cNvPr id="3" name="Segnaposto contenuto 2">
            <a:extLst>
              <a:ext uri="{FF2B5EF4-FFF2-40B4-BE49-F238E27FC236}">
                <a16:creationId xmlns:a16="http://schemas.microsoft.com/office/drawing/2014/main" id="{F35745D4-41DF-AD47-ACC2-36D428E9C463}"/>
              </a:ext>
            </a:extLst>
          </p:cNvPr>
          <p:cNvSpPr>
            <a:spLocks noGrp="1"/>
          </p:cNvSpPr>
          <p:nvPr>
            <p:ph sz="half" idx="2"/>
          </p:nvPr>
        </p:nvSpPr>
        <p:spPr>
          <a:xfrm>
            <a:off x="4035105" y="1459685"/>
            <a:ext cx="4480245" cy="4717280"/>
          </a:xfrm>
        </p:spPr>
        <p:txBody>
          <a:bodyPr>
            <a:normAutofit/>
          </a:bodyPr>
          <a:lstStyle/>
          <a:p>
            <a:pPr marL="0" indent="0">
              <a:buNone/>
            </a:pPr>
            <a:endParaRPr lang="en-US" dirty="0"/>
          </a:p>
          <a:p>
            <a:pPr marL="0" indent="0">
              <a:buNone/>
            </a:pPr>
            <a:r>
              <a:rPr lang="en-US" dirty="0" err="1"/>
              <a:t>Telefono</a:t>
            </a:r>
            <a:endParaRPr lang="en-US" dirty="0"/>
          </a:p>
          <a:p>
            <a:pPr marL="0" indent="0">
              <a:buNone/>
            </a:pPr>
            <a:r>
              <a:rPr lang="en-US" dirty="0" err="1"/>
              <a:t>Fisso</a:t>
            </a:r>
            <a:r>
              <a:rPr lang="en-US" dirty="0"/>
              <a:t>: 02 45900100</a:t>
            </a:r>
          </a:p>
          <a:p>
            <a:pPr marL="0" indent="0">
              <a:buNone/>
            </a:pPr>
            <a:r>
              <a:rPr lang="en-US" dirty="0"/>
              <a:t>Mobile: +39 3775556440</a:t>
            </a:r>
          </a:p>
          <a:p>
            <a:pPr marL="0" indent="0">
              <a:buNone/>
            </a:pPr>
            <a:r>
              <a:rPr lang="en-US" dirty="0"/>
              <a:t>	</a:t>
            </a:r>
          </a:p>
          <a:p>
            <a:pPr marL="0" indent="0">
              <a:buNone/>
            </a:pPr>
            <a:r>
              <a:rPr lang="en-US" dirty="0"/>
              <a:t>Mail</a:t>
            </a:r>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srgbClr val="000000"/>
                </a:solidFill>
                <a:effectLst/>
                <a:uLnTx/>
                <a:uFillTx/>
                <a:latin typeface="Century Gothic" panose="020F0302020204030204"/>
                <a:ea typeface="+mn-ea"/>
                <a:cs typeface="+mn-cs"/>
              </a:rPr>
              <a:t>e.sani@sazalex.com</a:t>
            </a:r>
          </a:p>
          <a:p>
            <a:pPr marL="0" marR="0" lvl="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1" u="none" strike="noStrike" kern="1200" cap="none" spc="0" normalizeH="0" baseline="0" noProof="0" dirty="0">
              <a:ln>
                <a:noFill/>
              </a:ln>
              <a:solidFill>
                <a:srgbClr val="000000"/>
              </a:solidFill>
              <a:effectLst/>
              <a:uLnTx/>
              <a:uFillTx/>
              <a:latin typeface="Century Gothic" panose="020F0302020204030204"/>
              <a:ea typeface="+mn-ea"/>
              <a:cs typeface="+mn-cs"/>
            </a:endParaRPr>
          </a:p>
          <a:p>
            <a:pPr marL="0" indent="0">
              <a:buNone/>
            </a:pPr>
            <a:endParaRPr lang="en-US" dirty="0"/>
          </a:p>
        </p:txBody>
      </p:sp>
      <p:sp>
        <p:nvSpPr>
          <p:cNvPr id="4" name="Titolo 3">
            <a:extLst>
              <a:ext uri="{FF2B5EF4-FFF2-40B4-BE49-F238E27FC236}">
                <a16:creationId xmlns:a16="http://schemas.microsoft.com/office/drawing/2014/main" id="{3CAEC4F3-8546-AA4F-906C-6DB4F91CDA36}"/>
              </a:ext>
            </a:extLst>
          </p:cNvPr>
          <p:cNvSpPr>
            <a:spLocks noGrp="1"/>
          </p:cNvSpPr>
          <p:nvPr>
            <p:ph type="title"/>
          </p:nvPr>
        </p:nvSpPr>
        <p:spPr>
          <a:xfrm>
            <a:off x="628650" y="847288"/>
            <a:ext cx="7886700" cy="1314893"/>
          </a:xfrm>
        </p:spPr>
        <p:txBody>
          <a:bodyPr/>
          <a:lstStyle/>
          <a:p>
            <a:r>
              <a:rPr lang="en-US" dirty="0" err="1"/>
              <a:t>Contatti</a:t>
            </a:r>
            <a:br>
              <a:rPr lang="en-US" dirty="0"/>
            </a:br>
            <a:endParaRPr lang="en-US" dirty="0"/>
          </a:p>
        </p:txBody>
      </p:sp>
    </p:spTree>
    <p:extLst>
      <p:ext uri="{BB962C8B-B14F-4D97-AF65-F5344CB8AC3E}">
        <p14:creationId xmlns:p14="http://schemas.microsoft.com/office/powerpoint/2010/main" val="83250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8296B-63BF-BFB8-5343-936F4215145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D1CD50E-DBC2-EDBD-DDC6-006D5116909D}"/>
              </a:ext>
            </a:extLst>
          </p:cNvPr>
          <p:cNvSpPr>
            <a:spLocks noGrp="1"/>
          </p:cNvSpPr>
          <p:nvPr>
            <p:ph type="title"/>
          </p:nvPr>
        </p:nvSpPr>
        <p:spPr/>
        <p:txBody>
          <a:bodyPr>
            <a:normAutofit/>
          </a:bodyPr>
          <a:lstStyle/>
          <a:p>
            <a:pPr algn="ctr"/>
            <a:r>
              <a:rPr lang="en-US" sz="2900" dirty="0"/>
              <a:t> le CER come </a:t>
            </a:r>
            <a:r>
              <a:rPr lang="en-US" sz="2900" dirty="0" err="1"/>
              <a:t>strumento</a:t>
            </a:r>
            <a:r>
              <a:rPr lang="en-US" sz="2900" dirty="0"/>
              <a:t> per </a:t>
            </a:r>
            <a:r>
              <a:rPr lang="en-US" sz="2900" dirty="0" err="1"/>
              <a:t>combattere</a:t>
            </a:r>
            <a:r>
              <a:rPr lang="en-US" sz="2900" dirty="0"/>
              <a:t> la povertà </a:t>
            </a:r>
            <a:r>
              <a:rPr lang="en-US" sz="2900" dirty="0" err="1"/>
              <a:t>energetica</a:t>
            </a:r>
            <a:r>
              <a:rPr lang="en-US" sz="2900" dirty="0"/>
              <a:t> </a:t>
            </a:r>
          </a:p>
        </p:txBody>
      </p:sp>
      <p:sp>
        <p:nvSpPr>
          <p:cNvPr id="3" name="Segnaposto contenuto 2">
            <a:extLst>
              <a:ext uri="{FF2B5EF4-FFF2-40B4-BE49-F238E27FC236}">
                <a16:creationId xmlns:a16="http://schemas.microsoft.com/office/drawing/2014/main" id="{87EFF159-4E99-CD2B-FA86-B0147C06BE72}"/>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err="1"/>
              <a:t>Cer</a:t>
            </a:r>
            <a:r>
              <a:rPr lang="en-US" dirty="0"/>
              <a:t> </a:t>
            </a:r>
            <a:r>
              <a:rPr lang="en-US" dirty="0" err="1"/>
              <a:t>prevede</a:t>
            </a:r>
            <a:r>
              <a:rPr lang="en-US" dirty="0"/>
              <a:t> incentive a </a:t>
            </a:r>
            <a:r>
              <a:rPr lang="en-US" dirty="0" err="1"/>
              <a:t>premio</a:t>
            </a:r>
            <a:r>
              <a:rPr lang="en-US" dirty="0"/>
              <a:t> </a:t>
            </a:r>
          </a:p>
          <a:p>
            <a:pPr marL="0" indent="0" algn="just" defTabSz="914400" hangingPunct="0">
              <a:lnSpc>
                <a:spcPct val="150000"/>
              </a:lnSpc>
              <a:spcBef>
                <a:spcPts val="0"/>
              </a:spcBef>
              <a:spcAft>
                <a:spcPts val="1200"/>
              </a:spcAft>
              <a:buNone/>
              <a:defRPr/>
            </a:pPr>
            <a:r>
              <a:rPr lang="en-US" dirty="0"/>
              <a:t>Valore </a:t>
            </a:r>
            <a:r>
              <a:rPr lang="en-US" dirty="0" err="1"/>
              <a:t>energia</a:t>
            </a:r>
            <a:r>
              <a:rPr lang="en-US" dirty="0"/>
              <a:t> + </a:t>
            </a:r>
            <a:r>
              <a:rPr lang="en-US" dirty="0" err="1"/>
              <a:t>premio</a:t>
            </a:r>
            <a:r>
              <a:rPr lang="en-US" dirty="0"/>
              <a:t> </a:t>
            </a:r>
            <a:r>
              <a:rPr lang="en-US" dirty="0" err="1"/>
              <a:t>incentivante</a:t>
            </a:r>
            <a:endParaRPr lang="en-US" dirty="0"/>
          </a:p>
          <a:p>
            <a:pPr marL="0" indent="0" algn="just" defTabSz="914400" hangingPunct="0">
              <a:lnSpc>
                <a:spcPct val="150000"/>
              </a:lnSpc>
              <a:spcBef>
                <a:spcPts val="0"/>
              </a:spcBef>
              <a:spcAft>
                <a:spcPts val="1200"/>
              </a:spcAft>
              <a:buNone/>
              <a:defRPr/>
            </a:pPr>
            <a:r>
              <a:rPr lang="en-US" dirty="0"/>
              <a:t>Ci </a:t>
            </a:r>
            <a:r>
              <a:rPr lang="en-US" dirty="0" err="1"/>
              <a:t>sono</a:t>
            </a:r>
            <a:r>
              <a:rPr lang="en-US" dirty="0"/>
              <a:t> </a:t>
            </a:r>
            <a:r>
              <a:rPr lang="en-US" dirty="0" err="1"/>
              <a:t>dunque</a:t>
            </a:r>
            <a:r>
              <a:rPr lang="en-US" dirty="0"/>
              <a:t> </a:t>
            </a:r>
            <a:r>
              <a:rPr lang="en-US" dirty="0" err="1"/>
              <a:t>risorse</a:t>
            </a:r>
            <a:r>
              <a:rPr lang="en-US" dirty="0"/>
              <a:t> </a:t>
            </a:r>
            <a:r>
              <a:rPr lang="en-US" dirty="0" err="1"/>
              <a:t>anche</a:t>
            </a:r>
            <a:r>
              <a:rPr lang="en-US" dirty="0"/>
              <a:t> </a:t>
            </a:r>
            <a:r>
              <a:rPr lang="en-US" dirty="0" err="1"/>
              <a:t>eccedentarie</a:t>
            </a:r>
            <a:r>
              <a:rPr lang="en-US" dirty="0"/>
              <a:t> rispetto a </a:t>
            </a:r>
            <a:r>
              <a:rPr lang="en-US" dirty="0" err="1"/>
              <a:t>mero</a:t>
            </a:r>
            <a:r>
              <a:rPr lang="en-US" dirty="0"/>
              <a:t> </a:t>
            </a:r>
            <a:r>
              <a:rPr lang="en-US" dirty="0" err="1"/>
              <a:t>ritorno</a:t>
            </a:r>
            <a:r>
              <a:rPr lang="en-US" dirty="0"/>
              <a:t> </a:t>
            </a:r>
            <a:r>
              <a:rPr lang="en-US" dirty="0" err="1"/>
              <a:t>investimento</a:t>
            </a:r>
            <a:r>
              <a:rPr lang="en-US" dirty="0"/>
              <a:t> </a:t>
            </a:r>
            <a:r>
              <a:rPr lang="en-US" dirty="0" err="1"/>
              <a:t>che</a:t>
            </a:r>
            <a:r>
              <a:rPr lang="en-US" dirty="0"/>
              <a:t> </a:t>
            </a:r>
            <a:r>
              <a:rPr lang="en-US" dirty="0" err="1"/>
              <a:t>possono</a:t>
            </a:r>
            <a:r>
              <a:rPr lang="en-US" dirty="0"/>
              <a:t> </a:t>
            </a:r>
            <a:r>
              <a:rPr lang="en-US" dirty="0" err="1"/>
              <a:t>andare</a:t>
            </a:r>
            <a:r>
              <a:rPr lang="en-US" dirty="0"/>
              <a:t> a </a:t>
            </a:r>
            <a:r>
              <a:rPr lang="en-US" dirty="0" err="1"/>
              <a:t>finalità</a:t>
            </a:r>
            <a:r>
              <a:rPr lang="en-US" dirty="0"/>
              <a:t> </a:t>
            </a:r>
            <a:r>
              <a:rPr lang="en-US" dirty="0" err="1"/>
              <a:t>sociali</a:t>
            </a:r>
            <a:endParaRPr lang="en-US" dirty="0"/>
          </a:p>
          <a:p>
            <a:pPr marL="0" indent="0" algn="just" defTabSz="914400" hangingPunct="0">
              <a:lnSpc>
                <a:spcPct val="150000"/>
              </a:lnSpc>
              <a:spcBef>
                <a:spcPts val="0"/>
              </a:spcBef>
              <a:spcAft>
                <a:spcPts val="1200"/>
              </a:spcAft>
              <a:buNone/>
              <a:defRPr/>
            </a:pPr>
            <a:endParaRPr lang="en-US" dirty="0"/>
          </a:p>
        </p:txBody>
      </p:sp>
    </p:spTree>
    <p:extLst>
      <p:ext uri="{BB962C8B-B14F-4D97-AF65-F5344CB8AC3E}">
        <p14:creationId xmlns:p14="http://schemas.microsoft.com/office/powerpoint/2010/main" val="22435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2B454A-3F80-34FA-7D63-4E48EC2DADB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4871B4C-DAB9-C1B6-BB36-F2582222980E}"/>
              </a:ext>
            </a:extLst>
          </p:cNvPr>
          <p:cNvSpPr>
            <a:spLocks noGrp="1"/>
          </p:cNvSpPr>
          <p:nvPr>
            <p:ph type="title"/>
          </p:nvPr>
        </p:nvSpPr>
        <p:spPr/>
        <p:txBody>
          <a:bodyPr>
            <a:normAutofit/>
          </a:bodyPr>
          <a:lstStyle/>
          <a:p>
            <a:pPr algn="ctr"/>
            <a:r>
              <a:rPr lang="en-US" sz="2900" dirty="0"/>
              <a:t> Le CER come </a:t>
            </a:r>
            <a:r>
              <a:rPr lang="en-US" sz="2900" dirty="0" err="1"/>
              <a:t>strumento</a:t>
            </a:r>
            <a:r>
              <a:rPr lang="en-US" sz="2900" dirty="0"/>
              <a:t> per </a:t>
            </a:r>
            <a:r>
              <a:rPr lang="en-US" sz="2900" dirty="0" err="1"/>
              <a:t>abbattere</a:t>
            </a:r>
            <a:r>
              <a:rPr lang="en-US" sz="2900" dirty="0"/>
              <a:t> </a:t>
            </a:r>
            <a:r>
              <a:rPr lang="en-US" sz="2900" dirty="0" err="1"/>
              <a:t>costi</a:t>
            </a:r>
            <a:r>
              <a:rPr lang="en-US" sz="2900" dirty="0"/>
              <a:t> </a:t>
            </a:r>
            <a:r>
              <a:rPr lang="en-US" sz="2900" dirty="0" err="1"/>
              <a:t>energetici</a:t>
            </a:r>
            <a:r>
              <a:rPr lang="en-US" sz="2900" dirty="0"/>
              <a:t> senza </a:t>
            </a:r>
            <a:r>
              <a:rPr lang="en-US" sz="2900" dirty="0" err="1"/>
              <a:t>investimenti</a:t>
            </a:r>
            <a:r>
              <a:rPr lang="en-US" sz="2900" dirty="0"/>
              <a:t> </a:t>
            </a:r>
            <a:r>
              <a:rPr lang="en-US" sz="2900" dirty="0" err="1"/>
              <a:t>diretti</a:t>
            </a:r>
            <a:r>
              <a:rPr lang="en-US" sz="2900" dirty="0"/>
              <a:t>  </a:t>
            </a:r>
          </a:p>
        </p:txBody>
      </p:sp>
      <p:sp>
        <p:nvSpPr>
          <p:cNvPr id="3" name="Segnaposto contenuto 2">
            <a:extLst>
              <a:ext uri="{FF2B5EF4-FFF2-40B4-BE49-F238E27FC236}">
                <a16:creationId xmlns:a16="http://schemas.microsoft.com/office/drawing/2014/main" id="{12E42E8E-282E-B3D8-E003-EBE8EFF5F6C4}"/>
              </a:ext>
            </a:extLst>
          </p:cNvPr>
          <p:cNvSpPr>
            <a:spLocks noGrp="1"/>
          </p:cNvSpPr>
          <p:nvPr>
            <p:ph idx="1"/>
          </p:nvPr>
        </p:nvSpPr>
        <p:spPr>
          <a:xfrm>
            <a:off x="628650" y="2032987"/>
            <a:ext cx="7886700" cy="4276916"/>
          </a:xfrm>
        </p:spPr>
        <p:txBody>
          <a:bodyPr>
            <a:normAutofit fontScale="70000" lnSpcReduction="20000"/>
          </a:bodyPr>
          <a:lstStyle/>
          <a:p>
            <a:pPr marL="0" indent="0" algn="just" defTabSz="914400" hangingPunct="0">
              <a:lnSpc>
                <a:spcPct val="150000"/>
              </a:lnSpc>
              <a:spcBef>
                <a:spcPts val="0"/>
              </a:spcBef>
              <a:spcAft>
                <a:spcPts val="1200"/>
              </a:spcAft>
              <a:buNone/>
              <a:defRPr/>
            </a:pPr>
            <a:r>
              <a:rPr lang="en-US" dirty="0"/>
              <a:t>Per </a:t>
            </a:r>
            <a:r>
              <a:rPr lang="en-US" dirty="0" err="1"/>
              <a:t>partecipare</a:t>
            </a:r>
            <a:r>
              <a:rPr lang="en-US" dirty="0"/>
              <a:t> a </a:t>
            </a:r>
            <a:r>
              <a:rPr lang="en-US" dirty="0" err="1"/>
              <a:t>una</a:t>
            </a:r>
            <a:r>
              <a:rPr lang="en-US" dirty="0"/>
              <a:t> CER non </a:t>
            </a:r>
            <a:r>
              <a:rPr lang="en-US" dirty="0" err="1"/>
              <a:t>sono</a:t>
            </a:r>
            <a:r>
              <a:rPr lang="en-US" dirty="0"/>
              <a:t> necessary </a:t>
            </a:r>
            <a:r>
              <a:rPr lang="en-US" dirty="0" err="1"/>
              <a:t>investimenti</a:t>
            </a:r>
            <a:r>
              <a:rPr lang="en-US" dirty="0"/>
              <a:t> </a:t>
            </a:r>
            <a:r>
              <a:rPr lang="en-US" dirty="0" err="1"/>
              <a:t>diretti</a:t>
            </a:r>
            <a:endParaRPr lang="en-US" dirty="0"/>
          </a:p>
          <a:p>
            <a:pPr marL="0" indent="0" algn="just" defTabSz="914400" hangingPunct="0">
              <a:lnSpc>
                <a:spcPct val="150000"/>
              </a:lnSpc>
              <a:spcBef>
                <a:spcPts val="0"/>
              </a:spcBef>
              <a:spcAft>
                <a:spcPts val="1200"/>
              </a:spcAft>
              <a:buNone/>
              <a:defRPr/>
            </a:pPr>
            <a:r>
              <a:rPr lang="en-US" dirty="0" err="1"/>
              <a:t>L’investimento</a:t>
            </a:r>
            <a:r>
              <a:rPr lang="en-US" dirty="0"/>
              <a:t> </a:t>
            </a:r>
            <a:r>
              <a:rPr lang="en-US" dirty="0" err="1"/>
              <a:t>può</a:t>
            </a:r>
            <a:r>
              <a:rPr lang="en-US" dirty="0"/>
              <a:t> </a:t>
            </a:r>
            <a:r>
              <a:rPr lang="en-US" dirty="0" err="1"/>
              <a:t>essere</a:t>
            </a:r>
            <a:r>
              <a:rPr lang="en-US" dirty="0"/>
              <a:t> </a:t>
            </a:r>
            <a:r>
              <a:rPr lang="en-US" dirty="0" err="1"/>
              <a:t>sopportato</a:t>
            </a:r>
            <a:r>
              <a:rPr lang="en-US" dirty="0"/>
              <a:t> da un </a:t>
            </a:r>
            <a:r>
              <a:rPr lang="en-US" dirty="0" err="1"/>
              <a:t>produttore</a:t>
            </a:r>
            <a:r>
              <a:rPr lang="en-US" dirty="0"/>
              <a:t> </a:t>
            </a:r>
            <a:r>
              <a:rPr lang="en-US" dirty="0" err="1"/>
              <a:t>terzo</a:t>
            </a:r>
            <a:r>
              <a:rPr lang="en-US" dirty="0"/>
              <a:t> (utility) o da un socio </a:t>
            </a:r>
            <a:r>
              <a:rPr lang="en-US" dirty="0" err="1"/>
              <a:t>della</a:t>
            </a:r>
            <a:r>
              <a:rPr lang="en-US" dirty="0"/>
              <a:t> </a:t>
            </a:r>
            <a:r>
              <a:rPr lang="en-US" dirty="0" err="1"/>
              <a:t>Cer</a:t>
            </a:r>
            <a:r>
              <a:rPr lang="en-US" dirty="0"/>
              <a:t> </a:t>
            </a:r>
            <a:r>
              <a:rPr lang="en-US" dirty="0" err="1"/>
              <a:t>che</a:t>
            </a:r>
            <a:r>
              <a:rPr lang="en-US" dirty="0"/>
              <a:t> </a:t>
            </a:r>
            <a:r>
              <a:rPr lang="en-US" dirty="0" err="1"/>
              <a:t>mette</a:t>
            </a:r>
            <a:r>
              <a:rPr lang="en-US" dirty="0"/>
              <a:t> a </a:t>
            </a:r>
            <a:r>
              <a:rPr lang="en-US" dirty="0" err="1"/>
              <a:t>disposizione</a:t>
            </a:r>
            <a:r>
              <a:rPr lang="en-US" dirty="0"/>
              <a:t> le sue </a:t>
            </a:r>
            <a:r>
              <a:rPr lang="en-US" dirty="0" err="1"/>
              <a:t>eccedenze</a:t>
            </a:r>
            <a:r>
              <a:rPr lang="en-US" dirty="0"/>
              <a:t> di </a:t>
            </a:r>
            <a:r>
              <a:rPr lang="en-US" dirty="0" err="1"/>
              <a:t>produzione</a:t>
            </a:r>
            <a:r>
              <a:rPr lang="en-US" dirty="0"/>
              <a:t> (Comune o PMI o prosumer)</a:t>
            </a:r>
          </a:p>
          <a:p>
            <a:pPr marL="0" indent="0" algn="just" defTabSz="914400" hangingPunct="0">
              <a:lnSpc>
                <a:spcPct val="150000"/>
              </a:lnSpc>
              <a:spcBef>
                <a:spcPts val="0"/>
              </a:spcBef>
              <a:spcAft>
                <a:spcPts val="1200"/>
              </a:spcAft>
              <a:buNone/>
              <a:defRPr/>
            </a:pPr>
            <a:r>
              <a:rPr lang="en-US" dirty="0"/>
              <a:t>Il Cittadino senza </a:t>
            </a:r>
            <a:r>
              <a:rPr lang="en-US" dirty="0" err="1"/>
              <a:t>costi</a:t>
            </a:r>
            <a:r>
              <a:rPr lang="en-US" dirty="0"/>
              <a:t> </a:t>
            </a:r>
            <a:r>
              <a:rPr lang="en-US" dirty="0" err="1"/>
              <a:t>mette</a:t>
            </a:r>
            <a:r>
              <a:rPr lang="en-US" dirty="0"/>
              <a:t> a </a:t>
            </a:r>
            <a:r>
              <a:rPr lang="en-US" dirty="0" err="1"/>
              <a:t>disposizione</a:t>
            </a:r>
            <a:r>
              <a:rPr lang="en-US" dirty="0"/>
              <a:t> il </a:t>
            </a:r>
            <a:r>
              <a:rPr lang="en-US" dirty="0" err="1"/>
              <a:t>fatto</a:t>
            </a:r>
            <a:r>
              <a:rPr lang="en-US" dirty="0"/>
              <a:t> </a:t>
            </a:r>
            <a:r>
              <a:rPr lang="en-US" dirty="0" err="1"/>
              <a:t>che</a:t>
            </a:r>
            <a:r>
              <a:rPr lang="en-US" dirty="0"/>
              <a:t> </a:t>
            </a:r>
            <a:r>
              <a:rPr lang="en-US" dirty="0" err="1"/>
              <a:t>garantisce</a:t>
            </a:r>
            <a:r>
              <a:rPr lang="en-US" dirty="0"/>
              <a:t> la </a:t>
            </a:r>
            <a:r>
              <a:rPr lang="en-US" dirty="0" err="1"/>
              <a:t>creazione</a:t>
            </a:r>
            <a:r>
              <a:rPr lang="en-US" dirty="0"/>
              <a:t> </a:t>
            </a:r>
            <a:r>
              <a:rPr lang="en-US" dirty="0" err="1"/>
              <a:t>dell’energia</a:t>
            </a:r>
            <a:r>
              <a:rPr lang="en-US" dirty="0"/>
              <a:t> se </a:t>
            </a:r>
            <a:r>
              <a:rPr lang="en-US" dirty="0" err="1"/>
              <a:t>consuma</a:t>
            </a:r>
            <a:r>
              <a:rPr lang="en-US" dirty="0"/>
              <a:t> </a:t>
            </a:r>
            <a:r>
              <a:rPr lang="en-US" dirty="0" err="1"/>
              <a:t>nelle</a:t>
            </a:r>
            <a:r>
              <a:rPr lang="en-US" dirty="0"/>
              <a:t> ore di </a:t>
            </a:r>
            <a:r>
              <a:rPr lang="en-US" dirty="0" err="1"/>
              <a:t>produzione</a:t>
            </a:r>
            <a:r>
              <a:rPr lang="en-US" dirty="0"/>
              <a:t> del </a:t>
            </a:r>
            <a:r>
              <a:rPr lang="en-US" dirty="0" err="1"/>
              <a:t>fotovoltaico</a:t>
            </a:r>
            <a:endParaRPr lang="en-US" dirty="0"/>
          </a:p>
          <a:p>
            <a:pPr marL="0" indent="0" algn="just" defTabSz="914400" hangingPunct="0">
              <a:lnSpc>
                <a:spcPct val="150000"/>
              </a:lnSpc>
              <a:spcBef>
                <a:spcPts val="0"/>
              </a:spcBef>
              <a:spcAft>
                <a:spcPts val="1200"/>
              </a:spcAft>
              <a:buNone/>
              <a:defRPr/>
            </a:pPr>
            <a:r>
              <a:rPr lang="en-US" dirty="0"/>
              <a:t>Per </a:t>
            </a:r>
            <a:r>
              <a:rPr lang="en-US" dirty="0" err="1"/>
              <a:t>questo</a:t>
            </a:r>
            <a:r>
              <a:rPr lang="en-US" dirty="0"/>
              <a:t> </a:t>
            </a:r>
            <a:r>
              <a:rPr lang="en-US" dirty="0" err="1"/>
              <a:t>gli</a:t>
            </a:r>
            <a:r>
              <a:rPr lang="en-US" dirty="0"/>
              <a:t> </a:t>
            </a:r>
            <a:r>
              <a:rPr lang="en-US" dirty="0" err="1"/>
              <a:t>potrà</a:t>
            </a:r>
            <a:r>
              <a:rPr lang="en-US" dirty="0"/>
              <a:t> </a:t>
            </a:r>
            <a:r>
              <a:rPr lang="en-US" dirty="0" err="1"/>
              <a:t>essere</a:t>
            </a:r>
            <a:r>
              <a:rPr lang="en-US" dirty="0"/>
              <a:t> </a:t>
            </a:r>
            <a:r>
              <a:rPr lang="en-US" dirty="0" err="1"/>
              <a:t>riconosciuto</a:t>
            </a:r>
            <a:r>
              <a:rPr lang="en-US" dirty="0"/>
              <a:t> </a:t>
            </a:r>
            <a:r>
              <a:rPr lang="en-US" dirty="0" err="1"/>
              <a:t>sull’energia</a:t>
            </a:r>
            <a:r>
              <a:rPr lang="en-US" dirty="0"/>
              <a:t> </a:t>
            </a:r>
            <a:r>
              <a:rPr lang="en-US" dirty="0" err="1"/>
              <a:t>condivisa</a:t>
            </a:r>
            <a:r>
              <a:rPr lang="en-US" dirty="0"/>
              <a:t> in </a:t>
            </a:r>
            <a:r>
              <a:rPr lang="en-US" dirty="0" err="1"/>
              <a:t>tutto</a:t>
            </a:r>
            <a:r>
              <a:rPr lang="en-US" dirty="0"/>
              <a:t> o in </a:t>
            </a:r>
            <a:r>
              <a:rPr lang="en-US" dirty="0" err="1"/>
              <a:t>parte</a:t>
            </a:r>
            <a:r>
              <a:rPr lang="en-US" dirty="0"/>
              <a:t> </a:t>
            </a:r>
            <a:r>
              <a:rPr lang="en-US" dirty="0" err="1"/>
              <a:t>l’incentivo</a:t>
            </a:r>
            <a:r>
              <a:rPr lang="en-US" dirty="0"/>
              <a:t> se </a:t>
            </a:r>
            <a:r>
              <a:rPr lang="en-US" dirty="0" err="1"/>
              <a:t>viene</a:t>
            </a:r>
            <a:r>
              <a:rPr lang="en-US" dirty="0"/>
              <a:t> </a:t>
            </a:r>
            <a:r>
              <a:rPr lang="en-US" dirty="0" err="1"/>
              <a:t>riconosciuto</a:t>
            </a:r>
            <a:r>
              <a:rPr lang="en-US" dirty="0"/>
              <a:t> in quelle ore </a:t>
            </a:r>
            <a:r>
              <a:rPr lang="en-US" dirty="0" err="1"/>
              <a:t>anche</a:t>
            </a:r>
            <a:r>
              <a:rPr lang="en-US" dirty="0"/>
              <a:t> solo </a:t>
            </a:r>
            <a:r>
              <a:rPr lang="en-US" dirty="0" err="1"/>
              <a:t>metà</a:t>
            </a:r>
            <a:r>
              <a:rPr lang="en-US" dirty="0"/>
              <a:t> </a:t>
            </a:r>
            <a:r>
              <a:rPr lang="en-US" dirty="0" err="1"/>
              <a:t>dell’incentivo</a:t>
            </a:r>
            <a:r>
              <a:rPr lang="en-US" dirty="0"/>
              <a:t> </a:t>
            </a:r>
            <a:r>
              <a:rPr lang="en-US" dirty="0" err="1"/>
              <a:t>si</a:t>
            </a:r>
            <a:r>
              <a:rPr lang="en-US" dirty="0"/>
              <a:t> </a:t>
            </a:r>
            <a:r>
              <a:rPr lang="en-US" dirty="0" err="1"/>
              <a:t>dimezza</a:t>
            </a:r>
            <a:r>
              <a:rPr lang="en-US" dirty="0"/>
              <a:t> il </a:t>
            </a:r>
            <a:r>
              <a:rPr lang="en-US" dirty="0" err="1"/>
              <a:t>valore</a:t>
            </a:r>
            <a:r>
              <a:rPr lang="en-US" dirty="0"/>
              <a:t> </a:t>
            </a:r>
            <a:r>
              <a:rPr lang="en-US" dirty="0" err="1"/>
              <a:t>dell’energia</a:t>
            </a:r>
            <a:r>
              <a:rPr lang="en-US" dirty="0"/>
              <a:t> </a:t>
            </a:r>
            <a:r>
              <a:rPr lang="en-US" dirty="0" err="1"/>
              <a:t>materia</a:t>
            </a:r>
            <a:r>
              <a:rPr lang="en-US" dirty="0"/>
              <a:t> prima </a:t>
            </a:r>
            <a:r>
              <a:rPr lang="en-US" dirty="0" err="1"/>
              <a:t>pagato</a:t>
            </a:r>
            <a:endParaRPr lang="en-US" dirty="0"/>
          </a:p>
        </p:txBody>
      </p:sp>
    </p:spTree>
    <p:extLst>
      <p:ext uri="{BB962C8B-B14F-4D97-AF65-F5344CB8AC3E}">
        <p14:creationId xmlns:p14="http://schemas.microsoft.com/office/powerpoint/2010/main" val="125889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7ED28-6B7F-06EF-4068-6C5E1C5B56A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31B8D61-BD22-ABDE-4700-FB870540C295}"/>
              </a:ext>
            </a:extLst>
          </p:cNvPr>
          <p:cNvSpPr>
            <a:spLocks noGrp="1"/>
          </p:cNvSpPr>
          <p:nvPr>
            <p:ph type="title"/>
          </p:nvPr>
        </p:nvSpPr>
        <p:spPr/>
        <p:txBody>
          <a:bodyPr>
            <a:normAutofit/>
          </a:bodyPr>
          <a:lstStyle/>
          <a:p>
            <a:pPr algn="ctr"/>
            <a:r>
              <a:rPr lang="en-US" sz="2900" dirty="0"/>
              <a:t> le CER come </a:t>
            </a:r>
            <a:r>
              <a:rPr lang="en-US" sz="2900" dirty="0" err="1"/>
              <a:t>strumento</a:t>
            </a:r>
            <a:r>
              <a:rPr lang="en-US" sz="2900" dirty="0"/>
              <a:t> per </a:t>
            </a:r>
            <a:r>
              <a:rPr lang="en-US" sz="2900" dirty="0" err="1"/>
              <a:t>creare</a:t>
            </a:r>
            <a:r>
              <a:rPr lang="en-US" sz="2900" dirty="0"/>
              <a:t> </a:t>
            </a:r>
            <a:r>
              <a:rPr lang="en-US" sz="2900" dirty="0" err="1"/>
              <a:t>risorse</a:t>
            </a:r>
            <a:r>
              <a:rPr lang="en-US" sz="2900" dirty="0"/>
              <a:t> da </a:t>
            </a:r>
            <a:r>
              <a:rPr lang="en-US" sz="2900" dirty="0" err="1"/>
              <a:t>destinare</a:t>
            </a:r>
            <a:r>
              <a:rPr lang="en-US" sz="2900" dirty="0"/>
              <a:t> ai </a:t>
            </a:r>
            <a:r>
              <a:rPr lang="en-US" sz="2900" dirty="0" err="1"/>
              <a:t>poveri</a:t>
            </a:r>
            <a:r>
              <a:rPr lang="en-US" sz="2900" dirty="0"/>
              <a:t> </a:t>
            </a:r>
            <a:r>
              <a:rPr lang="en-US" sz="2900" dirty="0" err="1"/>
              <a:t>energetici</a:t>
            </a:r>
            <a:endParaRPr lang="en-US" sz="2900" dirty="0"/>
          </a:p>
        </p:txBody>
      </p:sp>
      <p:sp>
        <p:nvSpPr>
          <p:cNvPr id="3" name="Segnaposto contenuto 2">
            <a:extLst>
              <a:ext uri="{FF2B5EF4-FFF2-40B4-BE49-F238E27FC236}">
                <a16:creationId xmlns:a16="http://schemas.microsoft.com/office/drawing/2014/main" id="{7A9CDDDA-88DF-6E85-143D-C3B83D2502FF}"/>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a:t>La CER </a:t>
            </a:r>
            <a:r>
              <a:rPr lang="en-US" dirty="0" err="1"/>
              <a:t>può</a:t>
            </a:r>
            <a:r>
              <a:rPr lang="en-US" dirty="0"/>
              <a:t> poi </a:t>
            </a:r>
            <a:r>
              <a:rPr lang="en-US" dirty="0" err="1"/>
              <a:t>anche</a:t>
            </a:r>
            <a:r>
              <a:rPr lang="en-US" dirty="0"/>
              <a:t> </a:t>
            </a:r>
            <a:r>
              <a:rPr lang="en-US" dirty="0" err="1"/>
              <a:t>prevedere</a:t>
            </a:r>
            <a:r>
              <a:rPr lang="en-US" dirty="0"/>
              <a:t> </a:t>
            </a:r>
            <a:r>
              <a:rPr lang="en-US" dirty="0" err="1"/>
              <a:t>che</a:t>
            </a:r>
            <a:r>
              <a:rPr lang="en-US" dirty="0"/>
              <a:t> </a:t>
            </a:r>
            <a:r>
              <a:rPr lang="en-US" dirty="0" err="1"/>
              <a:t>invece</a:t>
            </a:r>
            <a:r>
              <a:rPr lang="en-US" dirty="0"/>
              <a:t> </a:t>
            </a:r>
            <a:r>
              <a:rPr lang="en-US" dirty="0" err="1"/>
              <a:t>che</a:t>
            </a:r>
            <a:r>
              <a:rPr lang="en-US" dirty="0"/>
              <a:t> ai </a:t>
            </a:r>
            <a:r>
              <a:rPr lang="en-US" dirty="0" err="1"/>
              <a:t>soci</a:t>
            </a:r>
            <a:r>
              <a:rPr lang="en-US" dirty="0"/>
              <a:t> le </a:t>
            </a:r>
            <a:r>
              <a:rPr lang="en-US" dirty="0" err="1"/>
              <a:t>riorse</a:t>
            </a:r>
            <a:r>
              <a:rPr lang="en-US" dirty="0"/>
              <a:t> </a:t>
            </a:r>
            <a:r>
              <a:rPr lang="en-US" dirty="0" err="1"/>
              <a:t>siano</a:t>
            </a:r>
            <a:r>
              <a:rPr lang="en-US" dirty="0"/>
              <a:t> destinate a </a:t>
            </a:r>
            <a:r>
              <a:rPr lang="en-US" dirty="0" err="1"/>
              <a:t>finalità</a:t>
            </a:r>
            <a:r>
              <a:rPr lang="en-US" dirty="0"/>
              <a:t> </a:t>
            </a:r>
            <a:r>
              <a:rPr lang="en-US" dirty="0" err="1"/>
              <a:t>ambientali</a:t>
            </a:r>
            <a:r>
              <a:rPr lang="en-US" dirty="0"/>
              <a:t> e </a:t>
            </a:r>
            <a:r>
              <a:rPr lang="en-US" dirty="0" err="1"/>
              <a:t>sociali</a:t>
            </a:r>
            <a:r>
              <a:rPr lang="en-US" dirty="0"/>
              <a:t> </a:t>
            </a:r>
            <a:r>
              <a:rPr lang="en-US" dirty="0" err="1"/>
              <a:t>sul</a:t>
            </a:r>
            <a:r>
              <a:rPr lang="en-US" dirty="0"/>
              <a:t> </a:t>
            </a:r>
            <a:r>
              <a:rPr lang="en-US" dirty="0" err="1"/>
              <a:t>territorio</a:t>
            </a:r>
            <a:r>
              <a:rPr lang="en-US" dirty="0"/>
              <a:t>. </a:t>
            </a:r>
          </a:p>
          <a:p>
            <a:pPr marL="0" indent="0" algn="just" defTabSz="914400" hangingPunct="0">
              <a:lnSpc>
                <a:spcPct val="150000"/>
              </a:lnSpc>
              <a:spcBef>
                <a:spcPts val="0"/>
              </a:spcBef>
              <a:spcAft>
                <a:spcPts val="1200"/>
              </a:spcAft>
              <a:buNone/>
              <a:defRPr/>
            </a:pPr>
            <a:r>
              <a:rPr lang="en-US" dirty="0"/>
              <a:t>Ben </a:t>
            </a:r>
            <a:r>
              <a:rPr lang="en-US" dirty="0" err="1"/>
              <a:t>potranno</a:t>
            </a:r>
            <a:r>
              <a:rPr lang="en-US" dirty="0"/>
              <a:t> </a:t>
            </a:r>
            <a:r>
              <a:rPr lang="en-US" dirty="0" err="1"/>
              <a:t>dunque</a:t>
            </a:r>
            <a:r>
              <a:rPr lang="en-US" dirty="0"/>
              <a:t> </a:t>
            </a:r>
            <a:r>
              <a:rPr lang="en-US" dirty="0" err="1"/>
              <a:t>destinarsi</a:t>
            </a:r>
            <a:r>
              <a:rPr lang="en-US" dirty="0"/>
              <a:t> le </a:t>
            </a:r>
            <a:r>
              <a:rPr lang="en-US" dirty="0" err="1"/>
              <a:t>risorse</a:t>
            </a:r>
            <a:r>
              <a:rPr lang="en-US" dirty="0"/>
              <a:t> </a:t>
            </a:r>
            <a:r>
              <a:rPr lang="en-US" dirty="0" err="1"/>
              <a:t>dell’incentivo</a:t>
            </a:r>
            <a:r>
              <a:rPr lang="en-US" dirty="0"/>
              <a:t> in </a:t>
            </a:r>
            <a:r>
              <a:rPr lang="en-US" dirty="0" err="1"/>
              <a:t>tutto</a:t>
            </a:r>
            <a:r>
              <a:rPr lang="en-US" dirty="0"/>
              <a:t> o in </a:t>
            </a:r>
            <a:r>
              <a:rPr lang="en-US" dirty="0" err="1"/>
              <a:t>parte</a:t>
            </a:r>
            <a:r>
              <a:rPr lang="en-US" dirty="0"/>
              <a:t> a </a:t>
            </a:r>
            <a:r>
              <a:rPr lang="en-US" dirty="0" err="1"/>
              <a:t>finanziare</a:t>
            </a:r>
            <a:r>
              <a:rPr lang="en-US" dirty="0"/>
              <a:t> </a:t>
            </a:r>
            <a:r>
              <a:rPr lang="en-US" dirty="0" err="1"/>
              <a:t>sussidi</a:t>
            </a:r>
            <a:r>
              <a:rPr lang="en-US" dirty="0"/>
              <a:t> per I </a:t>
            </a:r>
            <a:r>
              <a:rPr lang="en-US" dirty="0" err="1"/>
              <a:t>poveri</a:t>
            </a:r>
            <a:r>
              <a:rPr lang="en-US" dirty="0"/>
              <a:t> </a:t>
            </a:r>
            <a:r>
              <a:rPr lang="en-US" dirty="0" err="1"/>
              <a:t>energetici</a:t>
            </a:r>
            <a:r>
              <a:rPr lang="en-US" dirty="0"/>
              <a:t>, se la </a:t>
            </a:r>
            <a:r>
              <a:rPr lang="en-US" dirty="0" err="1"/>
              <a:t>cer</a:t>
            </a:r>
            <a:r>
              <a:rPr lang="en-US" dirty="0"/>
              <a:t> </a:t>
            </a:r>
            <a:r>
              <a:rPr lang="en-US" dirty="0" err="1"/>
              <a:t>viene</a:t>
            </a:r>
            <a:r>
              <a:rPr lang="en-US" dirty="0"/>
              <a:t> </a:t>
            </a:r>
            <a:r>
              <a:rPr lang="en-US" dirty="0" err="1"/>
              <a:t>costituita</a:t>
            </a:r>
            <a:r>
              <a:rPr lang="en-US" dirty="0"/>
              <a:t> in forma di </a:t>
            </a:r>
            <a:r>
              <a:rPr lang="en-US" dirty="0" err="1"/>
              <a:t>ets</a:t>
            </a:r>
            <a:r>
              <a:rPr lang="en-US" dirty="0"/>
              <a:t> o </a:t>
            </a:r>
            <a:r>
              <a:rPr lang="en-US" dirty="0" err="1"/>
              <a:t>ente</a:t>
            </a:r>
            <a:r>
              <a:rPr lang="en-US" dirty="0"/>
              <a:t> senza </a:t>
            </a:r>
            <a:r>
              <a:rPr lang="en-US" dirty="0" err="1"/>
              <a:t>scopo</a:t>
            </a:r>
            <a:r>
              <a:rPr lang="en-US" dirty="0"/>
              <a:t> di </a:t>
            </a:r>
            <a:r>
              <a:rPr lang="en-US" dirty="0" err="1"/>
              <a:t>lucro</a:t>
            </a:r>
            <a:endParaRPr lang="en-US" dirty="0"/>
          </a:p>
        </p:txBody>
      </p:sp>
    </p:spTree>
    <p:extLst>
      <p:ext uri="{BB962C8B-B14F-4D97-AF65-F5344CB8AC3E}">
        <p14:creationId xmlns:p14="http://schemas.microsoft.com/office/powerpoint/2010/main" val="42335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E8A2C1-077A-AF45-8DBD-247CD0C596A6}"/>
              </a:ext>
            </a:extLst>
          </p:cNvPr>
          <p:cNvSpPr>
            <a:spLocks noGrp="1"/>
          </p:cNvSpPr>
          <p:nvPr>
            <p:ph type="title"/>
          </p:nvPr>
        </p:nvSpPr>
        <p:spPr/>
        <p:txBody>
          <a:bodyPr>
            <a:normAutofit/>
          </a:bodyPr>
          <a:lstStyle/>
          <a:p>
            <a:pPr algn="ctr"/>
            <a:r>
              <a:rPr lang="en-US" sz="2900" dirty="0"/>
              <a:t> CER: le </a:t>
            </a:r>
            <a:r>
              <a:rPr lang="en-US" sz="2900" dirty="0" err="1"/>
              <a:t>tariffe</a:t>
            </a:r>
            <a:r>
              <a:rPr lang="en-US" sz="2900" dirty="0"/>
              <a:t> del nuovo </a:t>
            </a:r>
            <a:r>
              <a:rPr lang="en-US" sz="2900" dirty="0" err="1"/>
              <a:t>Decreto</a:t>
            </a:r>
            <a:endParaRPr lang="en-US" sz="2900" dirty="0"/>
          </a:p>
        </p:txBody>
      </p:sp>
      <p:sp>
        <p:nvSpPr>
          <p:cNvPr id="3" name="Segnaposto contenuto 2">
            <a:extLst>
              <a:ext uri="{FF2B5EF4-FFF2-40B4-BE49-F238E27FC236}">
                <a16:creationId xmlns:a16="http://schemas.microsoft.com/office/drawing/2014/main" id="{1F8D2791-57B6-134F-BD63-8B1AB32971E6}"/>
              </a:ext>
            </a:extLst>
          </p:cNvPr>
          <p:cNvSpPr>
            <a:spLocks noGrp="1"/>
          </p:cNvSpPr>
          <p:nvPr>
            <p:ph idx="1"/>
          </p:nvPr>
        </p:nvSpPr>
        <p:spPr>
          <a:xfrm>
            <a:off x="628650" y="2032987"/>
            <a:ext cx="7886700" cy="4276916"/>
          </a:xfrm>
        </p:spPr>
        <p:txBody>
          <a:bodyPr>
            <a:normAutofit fontScale="77500" lnSpcReduction="20000"/>
          </a:bodyPr>
          <a:lstStyle/>
          <a:p>
            <a:pPr marL="0" indent="0" algn="just" defTabSz="914400" hangingPunct="0">
              <a:lnSpc>
                <a:spcPct val="150000"/>
              </a:lnSpc>
              <a:spcBef>
                <a:spcPts val="0"/>
              </a:spcBef>
              <a:spcAft>
                <a:spcPts val="1200"/>
              </a:spcAft>
              <a:buNone/>
              <a:defRPr/>
            </a:pPr>
            <a:r>
              <a:rPr lang="en-US" dirty="0" err="1"/>
              <a:t>Ipotizzando</a:t>
            </a:r>
            <a:r>
              <a:rPr lang="en-US" dirty="0"/>
              <a:t> Prezzo </a:t>
            </a:r>
            <a:r>
              <a:rPr lang="en-US" dirty="0" err="1"/>
              <a:t>energia</a:t>
            </a:r>
            <a:r>
              <a:rPr lang="en-US" dirty="0"/>
              <a:t> &lt; 140 Euro MWh </a:t>
            </a:r>
          </a:p>
          <a:p>
            <a:pPr marL="0" indent="0" algn="just" defTabSz="914400" hangingPunct="0">
              <a:lnSpc>
                <a:spcPct val="150000"/>
              </a:lnSpc>
              <a:spcBef>
                <a:spcPts val="0"/>
              </a:spcBef>
              <a:spcAft>
                <a:spcPts val="1200"/>
              </a:spcAft>
              <a:buNone/>
              <a:defRPr/>
            </a:pPr>
            <a:r>
              <a:rPr lang="en-US" dirty="0" err="1"/>
              <a:t>su</a:t>
            </a:r>
            <a:r>
              <a:rPr lang="en-US" dirty="0"/>
              <a:t> </a:t>
            </a:r>
            <a:r>
              <a:rPr lang="en-US" dirty="0" err="1"/>
              <a:t>energia</a:t>
            </a:r>
            <a:r>
              <a:rPr lang="en-US" dirty="0"/>
              <a:t> </a:t>
            </a:r>
            <a:r>
              <a:rPr lang="en-US" dirty="0" err="1"/>
              <a:t>condivisa</a:t>
            </a:r>
            <a:r>
              <a:rPr lang="en-US" dirty="0"/>
              <a:t> </a:t>
            </a:r>
            <a:r>
              <a:rPr lang="en-US" dirty="0" err="1"/>
              <a:t>viene</a:t>
            </a:r>
            <a:r>
              <a:rPr lang="en-US" dirty="0"/>
              <a:t> </a:t>
            </a:r>
            <a:r>
              <a:rPr lang="en-US" dirty="0" err="1"/>
              <a:t>riconosciuto</a:t>
            </a:r>
            <a:r>
              <a:rPr lang="en-US" dirty="0"/>
              <a:t>:</a:t>
            </a:r>
          </a:p>
          <a:p>
            <a:pPr marL="0" indent="0" algn="just" defTabSz="914400" hangingPunct="0">
              <a:lnSpc>
                <a:spcPct val="150000"/>
              </a:lnSpc>
              <a:spcBef>
                <a:spcPts val="0"/>
              </a:spcBef>
              <a:spcAft>
                <a:spcPts val="1200"/>
              </a:spcAft>
              <a:buNone/>
              <a:defRPr/>
            </a:pPr>
            <a:r>
              <a:rPr lang="en-US" dirty="0"/>
              <a:t>Valore </a:t>
            </a:r>
            <a:r>
              <a:rPr lang="en-US" dirty="0" err="1"/>
              <a:t>energia</a:t>
            </a:r>
            <a:r>
              <a:rPr lang="en-US" dirty="0"/>
              <a:t> +</a:t>
            </a:r>
          </a:p>
          <a:p>
            <a:pPr marL="0" indent="0" algn="just" defTabSz="914400" hangingPunct="0">
              <a:lnSpc>
                <a:spcPct val="150000"/>
              </a:lnSpc>
              <a:spcBef>
                <a:spcPts val="0"/>
              </a:spcBef>
              <a:spcAft>
                <a:spcPts val="1200"/>
              </a:spcAft>
              <a:buNone/>
              <a:defRPr/>
            </a:pPr>
            <a:r>
              <a:rPr lang="en-US" dirty="0"/>
              <a:t>100 Euro MWh per impianti &gt; 600 kW</a:t>
            </a:r>
          </a:p>
          <a:p>
            <a:pPr marL="0" indent="0" algn="just" defTabSz="914400" hangingPunct="0">
              <a:lnSpc>
                <a:spcPct val="150000"/>
              </a:lnSpc>
              <a:spcBef>
                <a:spcPts val="0"/>
              </a:spcBef>
              <a:spcAft>
                <a:spcPts val="1200"/>
              </a:spcAft>
              <a:buNone/>
              <a:defRPr/>
            </a:pPr>
            <a:r>
              <a:rPr lang="en-US" dirty="0"/>
              <a:t>110 Euro MWh per impianti &gt; 200 &gt; 600 kW</a:t>
            </a:r>
          </a:p>
          <a:p>
            <a:pPr marL="0" indent="0" algn="just" defTabSz="914400" hangingPunct="0">
              <a:lnSpc>
                <a:spcPct val="150000"/>
              </a:lnSpc>
              <a:spcBef>
                <a:spcPts val="0"/>
              </a:spcBef>
              <a:spcAft>
                <a:spcPts val="1200"/>
              </a:spcAft>
              <a:buNone/>
              <a:defRPr/>
            </a:pPr>
            <a:r>
              <a:rPr lang="en-US" dirty="0"/>
              <a:t>120 euro MWh per impianti &lt; 200 kW</a:t>
            </a:r>
          </a:p>
          <a:p>
            <a:pPr marL="0" indent="0" algn="just" defTabSz="914400" hangingPunct="0">
              <a:lnSpc>
                <a:spcPct val="150000"/>
              </a:lnSpc>
              <a:spcBef>
                <a:spcPts val="0"/>
              </a:spcBef>
              <a:spcAft>
                <a:spcPts val="1200"/>
              </a:spcAft>
              <a:buNone/>
              <a:defRPr/>
            </a:pPr>
            <a:r>
              <a:rPr lang="en-US" dirty="0"/>
              <a:t>+ 8,5 Euro </a:t>
            </a:r>
            <a:r>
              <a:rPr lang="en-US" dirty="0" err="1"/>
              <a:t>contributo</a:t>
            </a:r>
            <a:r>
              <a:rPr lang="en-US" dirty="0"/>
              <a:t> </a:t>
            </a:r>
            <a:r>
              <a:rPr lang="en-US" dirty="0" err="1"/>
              <a:t>su</a:t>
            </a:r>
            <a:r>
              <a:rPr lang="en-US" dirty="0"/>
              <a:t> </a:t>
            </a:r>
            <a:r>
              <a:rPr lang="en-US" dirty="0" err="1"/>
              <a:t>oneri</a:t>
            </a:r>
            <a:r>
              <a:rPr lang="en-US" dirty="0"/>
              <a:t> </a:t>
            </a:r>
            <a:r>
              <a:rPr lang="en-US" dirty="0" err="1"/>
              <a:t>risparmiati</a:t>
            </a:r>
            <a:r>
              <a:rPr lang="en-US" dirty="0"/>
              <a:t> </a:t>
            </a:r>
          </a:p>
          <a:p>
            <a:pPr marL="0" indent="0" algn="just" defTabSz="914400" hangingPunct="0">
              <a:lnSpc>
                <a:spcPct val="150000"/>
              </a:lnSpc>
              <a:spcBef>
                <a:spcPts val="0"/>
              </a:spcBef>
              <a:spcAft>
                <a:spcPts val="1200"/>
              </a:spcAft>
              <a:buNone/>
              <a:defRPr/>
            </a:pPr>
            <a:r>
              <a:rPr lang="en-US" dirty="0"/>
              <a:t>+ (10 Euro MW/h zona </a:t>
            </a:r>
            <a:r>
              <a:rPr lang="en-US" dirty="0" err="1"/>
              <a:t>nord</a:t>
            </a:r>
            <a:r>
              <a:rPr lang="en-US" dirty="0"/>
              <a:t>) (4 Euro MWh zone </a:t>
            </a:r>
            <a:r>
              <a:rPr lang="en-US" dirty="0" err="1"/>
              <a:t>centrali</a:t>
            </a:r>
            <a:r>
              <a:rPr lang="en-US" dirty="0"/>
              <a:t>) </a:t>
            </a:r>
          </a:p>
        </p:txBody>
      </p:sp>
    </p:spTree>
    <p:extLst>
      <p:ext uri="{BB962C8B-B14F-4D97-AF65-F5344CB8AC3E}">
        <p14:creationId xmlns:p14="http://schemas.microsoft.com/office/powerpoint/2010/main" val="65035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E8A2C1-077A-AF45-8DBD-247CD0C596A6}"/>
              </a:ext>
            </a:extLst>
          </p:cNvPr>
          <p:cNvSpPr>
            <a:spLocks noGrp="1"/>
          </p:cNvSpPr>
          <p:nvPr>
            <p:ph type="title"/>
          </p:nvPr>
        </p:nvSpPr>
        <p:spPr/>
        <p:txBody>
          <a:bodyPr>
            <a:normAutofit/>
          </a:bodyPr>
          <a:lstStyle/>
          <a:p>
            <a:pPr algn="ctr"/>
            <a:r>
              <a:rPr lang="en-US" sz="2900" dirty="0"/>
              <a:t> CER: le </a:t>
            </a:r>
            <a:r>
              <a:rPr lang="en-US" sz="2900" dirty="0" err="1"/>
              <a:t>tariffe</a:t>
            </a:r>
            <a:r>
              <a:rPr lang="en-US" sz="2900" dirty="0"/>
              <a:t> del nuovo </a:t>
            </a:r>
            <a:r>
              <a:rPr lang="en-US" sz="2900" dirty="0" err="1"/>
              <a:t>Decreto</a:t>
            </a:r>
            <a:endParaRPr lang="en-US" sz="2900" dirty="0"/>
          </a:p>
        </p:txBody>
      </p:sp>
      <p:sp>
        <p:nvSpPr>
          <p:cNvPr id="3" name="Segnaposto contenuto 2">
            <a:extLst>
              <a:ext uri="{FF2B5EF4-FFF2-40B4-BE49-F238E27FC236}">
                <a16:creationId xmlns:a16="http://schemas.microsoft.com/office/drawing/2014/main" id="{1F8D2791-57B6-134F-BD63-8B1AB32971E6}"/>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a:t>Massimo 138,5 Euro MWh + </a:t>
            </a:r>
            <a:r>
              <a:rPr lang="en-US" dirty="0" err="1"/>
              <a:t>energia</a:t>
            </a:r>
            <a:r>
              <a:rPr lang="en-US" dirty="0"/>
              <a:t> per </a:t>
            </a:r>
            <a:r>
              <a:rPr lang="en-US" dirty="0" err="1"/>
              <a:t>piccoli</a:t>
            </a:r>
            <a:r>
              <a:rPr lang="en-US" dirty="0"/>
              <a:t> impianti in zona </a:t>
            </a:r>
            <a:r>
              <a:rPr lang="en-US" dirty="0" err="1"/>
              <a:t>nord</a:t>
            </a:r>
            <a:r>
              <a:rPr lang="en-US" dirty="0"/>
              <a:t> </a:t>
            </a:r>
          </a:p>
          <a:p>
            <a:pPr marL="0" indent="0" algn="just" defTabSz="914400" hangingPunct="0">
              <a:lnSpc>
                <a:spcPct val="150000"/>
              </a:lnSpc>
              <a:spcBef>
                <a:spcPts val="0"/>
              </a:spcBef>
              <a:spcAft>
                <a:spcPts val="1200"/>
              </a:spcAft>
              <a:buNone/>
              <a:defRPr/>
            </a:pPr>
            <a:r>
              <a:rPr lang="en-US" dirty="0" err="1"/>
              <a:t>Minimo</a:t>
            </a:r>
            <a:r>
              <a:rPr lang="en-US" dirty="0"/>
              <a:t> 108, 5 Euro / MWh + </a:t>
            </a:r>
            <a:r>
              <a:rPr lang="en-US" dirty="0" err="1"/>
              <a:t>energia</a:t>
            </a:r>
            <a:r>
              <a:rPr lang="en-US" dirty="0"/>
              <a:t> per impianti </a:t>
            </a:r>
            <a:r>
              <a:rPr lang="en-US" dirty="0" err="1"/>
              <a:t>oltre</a:t>
            </a:r>
            <a:r>
              <a:rPr lang="en-US" dirty="0"/>
              <a:t> 600 kW in zona </a:t>
            </a:r>
            <a:r>
              <a:rPr lang="en-US" dirty="0" err="1"/>
              <a:t>sud</a:t>
            </a:r>
            <a:r>
              <a:rPr lang="en-US" dirty="0"/>
              <a:t> e </a:t>
            </a:r>
            <a:r>
              <a:rPr lang="en-US" dirty="0" err="1"/>
              <a:t>isole</a:t>
            </a:r>
            <a:endParaRPr lang="en-US" dirty="0"/>
          </a:p>
          <a:p>
            <a:pPr marL="0" indent="0" algn="just" defTabSz="914400" hangingPunct="0">
              <a:lnSpc>
                <a:spcPct val="150000"/>
              </a:lnSpc>
              <a:spcBef>
                <a:spcPts val="0"/>
              </a:spcBef>
              <a:spcAft>
                <a:spcPts val="1200"/>
              </a:spcAft>
              <a:buNone/>
              <a:defRPr/>
            </a:pPr>
            <a:r>
              <a:rPr lang="en-US" dirty="0" err="1"/>
              <a:t>L’incentivo</a:t>
            </a:r>
            <a:r>
              <a:rPr lang="en-US" dirty="0"/>
              <a:t> è per 20 anni al </a:t>
            </a:r>
            <a:r>
              <a:rPr lang="en-US" dirty="0" err="1"/>
              <a:t>netto</a:t>
            </a:r>
            <a:r>
              <a:rPr lang="en-US" dirty="0"/>
              <a:t> </a:t>
            </a:r>
            <a:r>
              <a:rPr lang="en-US" dirty="0" err="1"/>
              <a:t>delle</a:t>
            </a:r>
            <a:r>
              <a:rPr lang="en-US" dirty="0"/>
              <a:t> </a:t>
            </a:r>
            <a:r>
              <a:rPr lang="en-US" dirty="0" err="1"/>
              <a:t>fermate</a:t>
            </a:r>
            <a:r>
              <a:rPr lang="en-US" dirty="0"/>
              <a:t> per forza Maggiore e </a:t>
            </a:r>
            <a:r>
              <a:rPr lang="en-US" dirty="0" err="1"/>
              <a:t>ammodernamento</a:t>
            </a:r>
            <a:endParaRPr lang="en-US" dirty="0"/>
          </a:p>
        </p:txBody>
      </p:sp>
    </p:spTree>
    <p:extLst>
      <p:ext uri="{BB962C8B-B14F-4D97-AF65-F5344CB8AC3E}">
        <p14:creationId xmlns:p14="http://schemas.microsoft.com/office/powerpoint/2010/main" val="2320605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9D58E-0321-1F67-3830-53FF95C6ECA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3F66F90-DEE5-3E2D-CB88-E51656AFB6D3}"/>
              </a:ext>
            </a:extLst>
          </p:cNvPr>
          <p:cNvSpPr>
            <a:spLocks noGrp="1"/>
          </p:cNvSpPr>
          <p:nvPr>
            <p:ph type="title"/>
          </p:nvPr>
        </p:nvSpPr>
        <p:spPr/>
        <p:txBody>
          <a:bodyPr>
            <a:normAutofit/>
          </a:bodyPr>
          <a:lstStyle/>
          <a:p>
            <a:pPr algn="ctr"/>
            <a:r>
              <a:rPr lang="en-US" sz="2900" dirty="0"/>
              <a:t> CER: le </a:t>
            </a:r>
            <a:r>
              <a:rPr lang="en-US" sz="2900" dirty="0" err="1"/>
              <a:t>tariffe</a:t>
            </a:r>
            <a:r>
              <a:rPr lang="en-US" sz="2900" dirty="0"/>
              <a:t> del nuovo </a:t>
            </a:r>
            <a:r>
              <a:rPr lang="en-US" sz="2900" dirty="0" err="1"/>
              <a:t>Decreto</a:t>
            </a:r>
            <a:endParaRPr lang="en-US" sz="2900" dirty="0"/>
          </a:p>
        </p:txBody>
      </p:sp>
      <p:sp>
        <p:nvSpPr>
          <p:cNvPr id="3" name="Segnaposto contenuto 2">
            <a:extLst>
              <a:ext uri="{FF2B5EF4-FFF2-40B4-BE49-F238E27FC236}">
                <a16:creationId xmlns:a16="http://schemas.microsoft.com/office/drawing/2014/main" id="{D03BF3CA-5AE3-B3EC-13F0-167AF5007ECC}"/>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a:t>Non ci </a:t>
            </a:r>
            <a:r>
              <a:rPr lang="en-US" dirty="0" err="1"/>
              <a:t>sono</a:t>
            </a:r>
            <a:r>
              <a:rPr lang="en-US" dirty="0"/>
              <a:t> </a:t>
            </a:r>
            <a:r>
              <a:rPr lang="en-US" dirty="0" err="1"/>
              <a:t>norme</a:t>
            </a:r>
            <a:r>
              <a:rPr lang="en-US" dirty="0"/>
              <a:t> </a:t>
            </a:r>
            <a:r>
              <a:rPr lang="en-US" dirty="0" err="1"/>
              <a:t>che</a:t>
            </a:r>
            <a:r>
              <a:rPr lang="en-US" dirty="0"/>
              <a:t> </a:t>
            </a:r>
            <a:r>
              <a:rPr lang="en-US" dirty="0" err="1"/>
              <a:t>impediscono</a:t>
            </a:r>
            <a:r>
              <a:rPr lang="en-US" dirty="0"/>
              <a:t> lo </a:t>
            </a:r>
            <a:r>
              <a:rPr lang="en-US" dirty="0" err="1"/>
              <a:t>spostamento</a:t>
            </a:r>
            <a:r>
              <a:rPr lang="en-US" dirty="0"/>
              <a:t> di un </a:t>
            </a:r>
            <a:r>
              <a:rPr lang="en-US" dirty="0" err="1"/>
              <a:t>impianto</a:t>
            </a:r>
            <a:r>
              <a:rPr lang="en-US" dirty="0"/>
              <a:t> o di </a:t>
            </a:r>
            <a:r>
              <a:rPr lang="en-US" dirty="0" err="1"/>
              <a:t>una</a:t>
            </a:r>
            <a:r>
              <a:rPr lang="en-US" dirty="0"/>
              <a:t> </a:t>
            </a:r>
            <a:r>
              <a:rPr lang="en-US" dirty="0" err="1"/>
              <a:t>unità</a:t>
            </a:r>
            <a:r>
              <a:rPr lang="en-US" dirty="0"/>
              <a:t> di </a:t>
            </a:r>
            <a:r>
              <a:rPr lang="en-US" dirty="0" err="1"/>
              <a:t>consumo</a:t>
            </a:r>
            <a:r>
              <a:rPr lang="en-US" dirty="0"/>
              <a:t> da </a:t>
            </a:r>
            <a:r>
              <a:rPr lang="en-US" dirty="0" err="1"/>
              <a:t>una</a:t>
            </a:r>
            <a:r>
              <a:rPr lang="en-US" dirty="0"/>
              <a:t> CER </a:t>
            </a:r>
            <a:r>
              <a:rPr lang="en-US" dirty="0" err="1"/>
              <a:t>all’altra</a:t>
            </a:r>
            <a:r>
              <a:rPr lang="en-US" dirty="0"/>
              <a:t> in </a:t>
            </a:r>
            <a:r>
              <a:rPr lang="en-US" dirty="0" err="1"/>
              <a:t>corso</a:t>
            </a:r>
            <a:r>
              <a:rPr lang="en-US" dirty="0"/>
              <a:t> di </a:t>
            </a:r>
            <a:r>
              <a:rPr lang="en-US" dirty="0" err="1"/>
              <a:t>incentivazione</a:t>
            </a:r>
            <a:r>
              <a:rPr lang="en-US" dirty="0"/>
              <a:t> </a:t>
            </a:r>
            <a:r>
              <a:rPr lang="en-US" dirty="0" err="1"/>
              <a:t>quindi</a:t>
            </a:r>
            <a:r>
              <a:rPr lang="en-US" dirty="0"/>
              <a:t> </a:t>
            </a:r>
            <a:r>
              <a:rPr lang="en-US" dirty="0" err="1"/>
              <a:t>dovrebbe</a:t>
            </a:r>
            <a:r>
              <a:rPr lang="en-US" dirty="0"/>
              <a:t> </a:t>
            </a:r>
            <a:r>
              <a:rPr lang="en-US" dirty="0" err="1"/>
              <a:t>rtenersi</a:t>
            </a:r>
            <a:r>
              <a:rPr lang="en-US" dirty="0"/>
              <a:t> </a:t>
            </a:r>
            <a:r>
              <a:rPr lang="en-US" dirty="0" err="1"/>
              <a:t>ammesso</a:t>
            </a:r>
            <a:endParaRPr lang="en-US" dirty="0"/>
          </a:p>
        </p:txBody>
      </p:sp>
    </p:spTree>
    <p:extLst>
      <p:ext uri="{BB962C8B-B14F-4D97-AF65-F5344CB8AC3E}">
        <p14:creationId xmlns:p14="http://schemas.microsoft.com/office/powerpoint/2010/main" val="428081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BFA0B1-F945-839B-CF2D-202A00CC121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E2CEB7C-D04B-A7F5-5EEE-B6F19D602273}"/>
              </a:ext>
            </a:extLst>
          </p:cNvPr>
          <p:cNvSpPr>
            <a:spLocks noGrp="1"/>
          </p:cNvSpPr>
          <p:nvPr>
            <p:ph type="title"/>
          </p:nvPr>
        </p:nvSpPr>
        <p:spPr/>
        <p:txBody>
          <a:bodyPr>
            <a:normAutofit/>
          </a:bodyPr>
          <a:lstStyle/>
          <a:p>
            <a:pPr algn="ctr"/>
            <a:r>
              <a:rPr lang="en-US" sz="2900" dirty="0"/>
              <a:t> Come </a:t>
            </a:r>
            <a:r>
              <a:rPr lang="en-US" sz="2900" dirty="0" err="1"/>
              <a:t>si</a:t>
            </a:r>
            <a:r>
              <a:rPr lang="en-US" sz="2900" dirty="0"/>
              <a:t> </a:t>
            </a:r>
            <a:r>
              <a:rPr lang="en-US" sz="2900" dirty="0" err="1"/>
              <a:t>calcola</a:t>
            </a:r>
            <a:r>
              <a:rPr lang="en-US" sz="2900" dirty="0"/>
              <a:t> </a:t>
            </a:r>
            <a:r>
              <a:rPr lang="en-US" sz="2900" dirty="0" err="1"/>
              <a:t>l’energia</a:t>
            </a:r>
            <a:r>
              <a:rPr lang="en-US" sz="2900" dirty="0"/>
              <a:t> </a:t>
            </a:r>
            <a:r>
              <a:rPr lang="en-US" sz="2900" dirty="0" err="1"/>
              <a:t>condivisa</a:t>
            </a:r>
            <a:r>
              <a:rPr lang="en-US" sz="2900" dirty="0"/>
              <a:t> </a:t>
            </a:r>
          </a:p>
        </p:txBody>
      </p:sp>
      <p:sp>
        <p:nvSpPr>
          <p:cNvPr id="3" name="Segnaposto contenuto 2">
            <a:extLst>
              <a:ext uri="{FF2B5EF4-FFF2-40B4-BE49-F238E27FC236}">
                <a16:creationId xmlns:a16="http://schemas.microsoft.com/office/drawing/2014/main" id="{B83BCFA7-04EF-51DD-7F87-A9B4A068BFC3}"/>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err="1"/>
              <a:t>L’energia</a:t>
            </a:r>
            <a:r>
              <a:rPr lang="en-US" dirty="0"/>
              <a:t> </a:t>
            </a:r>
            <a:r>
              <a:rPr lang="en-US" dirty="0" err="1"/>
              <a:t>condivisa</a:t>
            </a:r>
            <a:r>
              <a:rPr lang="en-US" dirty="0"/>
              <a:t> è </a:t>
            </a:r>
            <a:r>
              <a:rPr lang="en-US" dirty="0" err="1"/>
              <a:t>l’energia</a:t>
            </a:r>
            <a:r>
              <a:rPr lang="en-US" dirty="0"/>
              <a:t> </a:t>
            </a:r>
            <a:r>
              <a:rPr lang="en-US" dirty="0" err="1"/>
              <a:t>simultaneamente</a:t>
            </a:r>
            <a:r>
              <a:rPr lang="en-US" dirty="0"/>
              <a:t> </a:t>
            </a:r>
            <a:r>
              <a:rPr lang="en-US" dirty="0" err="1"/>
              <a:t>prodotta</a:t>
            </a:r>
            <a:r>
              <a:rPr lang="en-US" dirty="0"/>
              <a:t> e </a:t>
            </a:r>
            <a:r>
              <a:rPr lang="en-US" dirty="0" err="1"/>
              <a:t>consumata</a:t>
            </a:r>
            <a:r>
              <a:rPr lang="en-US" dirty="0"/>
              <a:t> </a:t>
            </a:r>
            <a:r>
              <a:rPr lang="en-US" dirty="0" err="1"/>
              <a:t>nella</a:t>
            </a:r>
            <a:r>
              <a:rPr lang="en-US" dirty="0"/>
              <a:t> </a:t>
            </a:r>
            <a:r>
              <a:rPr lang="en-US" dirty="0" err="1"/>
              <a:t>stessa</a:t>
            </a:r>
            <a:r>
              <a:rPr lang="en-US" dirty="0"/>
              <a:t> </a:t>
            </a:r>
            <a:r>
              <a:rPr lang="en-US" dirty="0" err="1"/>
              <a:t>ora</a:t>
            </a:r>
            <a:r>
              <a:rPr lang="en-US" dirty="0"/>
              <a:t> </a:t>
            </a:r>
            <a:r>
              <a:rPr lang="en-US" dirty="0" err="1"/>
              <a:t>nella</a:t>
            </a:r>
            <a:r>
              <a:rPr lang="en-US" dirty="0"/>
              <a:t> </a:t>
            </a:r>
            <a:r>
              <a:rPr lang="en-US" dirty="0" err="1"/>
              <a:t>stessa</a:t>
            </a:r>
            <a:r>
              <a:rPr lang="en-US" dirty="0"/>
              <a:t> </a:t>
            </a:r>
            <a:r>
              <a:rPr lang="en-US" dirty="0" err="1"/>
              <a:t>cabina</a:t>
            </a:r>
            <a:r>
              <a:rPr lang="en-US" dirty="0"/>
              <a:t> </a:t>
            </a:r>
            <a:r>
              <a:rPr lang="en-US" dirty="0" err="1"/>
              <a:t>primaria</a:t>
            </a:r>
            <a:r>
              <a:rPr lang="en-US" dirty="0"/>
              <a:t> </a:t>
            </a:r>
            <a:r>
              <a:rPr lang="en-US" dirty="0" err="1"/>
              <a:t>convenzionale</a:t>
            </a:r>
            <a:endParaRPr lang="en-US" dirty="0"/>
          </a:p>
          <a:p>
            <a:pPr marL="0" indent="0" algn="just" defTabSz="914400" hangingPunct="0">
              <a:lnSpc>
                <a:spcPct val="150000"/>
              </a:lnSpc>
              <a:spcBef>
                <a:spcPts val="0"/>
              </a:spcBef>
              <a:spcAft>
                <a:spcPts val="1200"/>
              </a:spcAft>
              <a:buNone/>
              <a:defRPr/>
            </a:pPr>
            <a:r>
              <a:rPr lang="en-US" dirty="0" err="1"/>
              <a:t>L’incentivo</a:t>
            </a:r>
            <a:r>
              <a:rPr lang="en-US" dirty="0"/>
              <a:t> </a:t>
            </a:r>
            <a:r>
              <a:rPr lang="en-US" dirty="0" err="1"/>
              <a:t>viene</a:t>
            </a:r>
            <a:r>
              <a:rPr lang="en-US" dirty="0"/>
              <a:t> </a:t>
            </a:r>
            <a:r>
              <a:rPr lang="en-US" dirty="0" err="1"/>
              <a:t>attribuito</a:t>
            </a:r>
            <a:r>
              <a:rPr lang="en-US" dirty="0"/>
              <a:t> </a:t>
            </a:r>
            <a:r>
              <a:rPr lang="en-US" dirty="0" err="1"/>
              <a:t>agli</a:t>
            </a:r>
            <a:r>
              <a:rPr lang="en-US" dirty="0"/>
              <a:t> impianti </a:t>
            </a:r>
            <a:r>
              <a:rPr lang="en-US" dirty="0" err="1"/>
              <a:t>che</a:t>
            </a:r>
            <a:r>
              <a:rPr lang="en-US" dirty="0"/>
              <a:t> </a:t>
            </a:r>
            <a:r>
              <a:rPr lang="en-US" dirty="0" err="1"/>
              <a:t>sono</a:t>
            </a:r>
            <a:r>
              <a:rPr lang="en-US" dirty="0"/>
              <a:t> </a:t>
            </a:r>
            <a:r>
              <a:rPr lang="en-US" dirty="0" err="1"/>
              <a:t>entrati</a:t>
            </a:r>
            <a:r>
              <a:rPr lang="en-US" dirty="0"/>
              <a:t> in </a:t>
            </a:r>
            <a:r>
              <a:rPr lang="en-US" dirty="0" err="1"/>
              <a:t>esercizio</a:t>
            </a:r>
            <a:r>
              <a:rPr lang="en-US" dirty="0"/>
              <a:t> per </a:t>
            </a:r>
            <a:r>
              <a:rPr lang="en-US" dirty="0" err="1"/>
              <a:t>primi</a:t>
            </a:r>
            <a:r>
              <a:rPr lang="en-US" dirty="0"/>
              <a:t>. E’ bene </a:t>
            </a:r>
            <a:r>
              <a:rPr lang="en-US" dirty="0" err="1"/>
              <a:t>dunque</a:t>
            </a:r>
            <a:r>
              <a:rPr lang="en-US" dirty="0"/>
              <a:t> fare </a:t>
            </a:r>
            <a:r>
              <a:rPr lang="en-US" dirty="0" err="1"/>
              <a:t>attenzione</a:t>
            </a:r>
            <a:r>
              <a:rPr lang="en-US" dirty="0"/>
              <a:t> </a:t>
            </a:r>
            <a:r>
              <a:rPr lang="en-US" dirty="0" err="1"/>
              <a:t>nell’inserimento</a:t>
            </a:r>
            <a:r>
              <a:rPr lang="en-US" dirty="0"/>
              <a:t> di impianti Vecchi non </a:t>
            </a:r>
            <a:r>
              <a:rPr lang="en-US" dirty="0" err="1"/>
              <a:t>incentivabili</a:t>
            </a:r>
            <a:endParaRPr lang="en-US" dirty="0"/>
          </a:p>
        </p:txBody>
      </p:sp>
    </p:spTree>
    <p:extLst>
      <p:ext uri="{BB962C8B-B14F-4D97-AF65-F5344CB8AC3E}">
        <p14:creationId xmlns:p14="http://schemas.microsoft.com/office/powerpoint/2010/main" val="3200854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95726-C45F-E746-8BE4-159A3C216E1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0D23EE4-26D1-9343-BAD9-9424CBDA2C9F}"/>
              </a:ext>
            </a:extLst>
          </p:cNvPr>
          <p:cNvSpPr>
            <a:spLocks noGrp="1"/>
          </p:cNvSpPr>
          <p:nvPr>
            <p:ph type="title"/>
          </p:nvPr>
        </p:nvSpPr>
        <p:spPr/>
        <p:txBody>
          <a:bodyPr>
            <a:normAutofit/>
          </a:bodyPr>
          <a:lstStyle/>
          <a:p>
            <a:pPr algn="ctr"/>
            <a:r>
              <a:rPr lang="en-US" sz="2900" dirty="0"/>
              <a:t> </a:t>
            </a:r>
            <a:r>
              <a:rPr lang="en-US" sz="2900" dirty="0" err="1"/>
              <a:t>Quali</a:t>
            </a:r>
            <a:r>
              <a:rPr lang="en-US" sz="2900" dirty="0"/>
              <a:t> impianti </a:t>
            </a:r>
            <a:r>
              <a:rPr lang="en-US" sz="2900" dirty="0" err="1"/>
              <a:t>possono</a:t>
            </a:r>
            <a:r>
              <a:rPr lang="en-US" sz="2900" dirty="0"/>
              <a:t> </a:t>
            </a:r>
            <a:r>
              <a:rPr lang="en-US" sz="2900" dirty="0" err="1"/>
              <a:t>avere</a:t>
            </a:r>
            <a:r>
              <a:rPr lang="en-US" sz="2900" dirty="0"/>
              <a:t> </a:t>
            </a:r>
            <a:r>
              <a:rPr lang="en-US" sz="2900" dirty="0" err="1"/>
              <a:t>l’incentivo</a:t>
            </a:r>
            <a:r>
              <a:rPr lang="en-US" sz="2900" dirty="0"/>
              <a:t> ? </a:t>
            </a:r>
          </a:p>
        </p:txBody>
      </p:sp>
      <p:sp>
        <p:nvSpPr>
          <p:cNvPr id="3" name="Segnaposto contenuto 2">
            <a:extLst>
              <a:ext uri="{FF2B5EF4-FFF2-40B4-BE49-F238E27FC236}">
                <a16:creationId xmlns:a16="http://schemas.microsoft.com/office/drawing/2014/main" id="{D431F766-BB16-9A60-9651-0ADD5F41EB82}"/>
              </a:ext>
            </a:extLst>
          </p:cNvPr>
          <p:cNvSpPr>
            <a:spLocks noGrp="1"/>
          </p:cNvSpPr>
          <p:nvPr>
            <p:ph idx="1"/>
          </p:nvPr>
        </p:nvSpPr>
        <p:spPr>
          <a:xfrm>
            <a:off x="628650" y="2032987"/>
            <a:ext cx="7886700" cy="4276916"/>
          </a:xfrm>
        </p:spPr>
        <p:txBody>
          <a:bodyPr>
            <a:normAutofit/>
          </a:bodyPr>
          <a:lstStyle/>
          <a:p>
            <a:pPr marL="0" indent="0" algn="just" defTabSz="914400" hangingPunct="0">
              <a:lnSpc>
                <a:spcPct val="150000"/>
              </a:lnSpc>
              <a:spcBef>
                <a:spcPts val="0"/>
              </a:spcBef>
              <a:spcAft>
                <a:spcPts val="1200"/>
              </a:spcAft>
              <a:buNone/>
              <a:defRPr/>
            </a:pPr>
            <a:r>
              <a:rPr lang="en-US" dirty="0" err="1"/>
              <a:t>L’incentivo</a:t>
            </a:r>
            <a:r>
              <a:rPr lang="en-US" dirty="0"/>
              <a:t> vale </a:t>
            </a:r>
            <a:r>
              <a:rPr lang="en-US" dirty="0" err="1"/>
              <a:t>sia</a:t>
            </a:r>
            <a:r>
              <a:rPr lang="en-US" dirty="0"/>
              <a:t> per </a:t>
            </a:r>
            <a:r>
              <a:rPr lang="en-US" dirty="0" err="1"/>
              <a:t>gli</a:t>
            </a:r>
            <a:r>
              <a:rPr lang="en-US" dirty="0"/>
              <a:t> impianti </a:t>
            </a:r>
            <a:r>
              <a:rPr lang="en-US" dirty="0" err="1"/>
              <a:t>nuovi</a:t>
            </a:r>
            <a:r>
              <a:rPr lang="en-US" dirty="0"/>
              <a:t> </a:t>
            </a:r>
            <a:r>
              <a:rPr lang="en-US" dirty="0" err="1"/>
              <a:t>che</a:t>
            </a:r>
            <a:r>
              <a:rPr lang="en-US" dirty="0"/>
              <a:t> per I </a:t>
            </a:r>
            <a:r>
              <a:rPr lang="en-US" dirty="0" err="1"/>
              <a:t>potenziamenti</a:t>
            </a:r>
            <a:r>
              <a:rPr lang="en-US" dirty="0"/>
              <a:t> con </a:t>
            </a:r>
            <a:r>
              <a:rPr lang="en-US" dirty="0" err="1"/>
              <a:t>nuove</a:t>
            </a:r>
            <a:r>
              <a:rPr lang="en-US" dirty="0"/>
              <a:t> </a:t>
            </a:r>
            <a:r>
              <a:rPr lang="en-US" dirty="0" err="1"/>
              <a:t>sezioni</a:t>
            </a:r>
            <a:r>
              <a:rPr lang="en-US" dirty="0"/>
              <a:t> </a:t>
            </a:r>
            <a:r>
              <a:rPr lang="en-US" dirty="0" err="1"/>
              <a:t>d’impianti</a:t>
            </a:r>
            <a:r>
              <a:rPr lang="en-US" dirty="0"/>
              <a:t> </a:t>
            </a:r>
            <a:r>
              <a:rPr lang="en-US" dirty="0" err="1"/>
              <a:t>autonomamente</a:t>
            </a:r>
            <a:r>
              <a:rPr lang="en-US" dirty="0"/>
              <a:t> </a:t>
            </a:r>
            <a:r>
              <a:rPr lang="en-US" dirty="0" err="1"/>
              <a:t>misurabili</a:t>
            </a:r>
            <a:r>
              <a:rPr lang="en-US" dirty="0"/>
              <a:t> </a:t>
            </a:r>
          </a:p>
          <a:p>
            <a:pPr marL="0" indent="0" algn="just" defTabSz="914400" hangingPunct="0">
              <a:lnSpc>
                <a:spcPct val="150000"/>
              </a:lnSpc>
              <a:spcBef>
                <a:spcPts val="0"/>
              </a:spcBef>
              <a:spcAft>
                <a:spcPts val="1200"/>
              </a:spcAft>
              <a:buNone/>
              <a:defRPr/>
            </a:pPr>
            <a:r>
              <a:rPr lang="en-US" dirty="0"/>
              <a:t>La Potenza </a:t>
            </a:r>
            <a:r>
              <a:rPr lang="en-US" dirty="0" err="1"/>
              <a:t>nominale</a:t>
            </a:r>
            <a:r>
              <a:rPr lang="en-US" dirty="0"/>
              <a:t> del </a:t>
            </a:r>
            <a:r>
              <a:rPr lang="en-US" dirty="0" err="1"/>
              <a:t>potenziamento</a:t>
            </a:r>
            <a:r>
              <a:rPr lang="en-US" dirty="0"/>
              <a:t> o </a:t>
            </a:r>
            <a:r>
              <a:rPr lang="en-US" dirty="0" err="1"/>
              <a:t>dell’impianti</a:t>
            </a:r>
            <a:r>
              <a:rPr lang="en-US" dirty="0"/>
              <a:t> nuovo non </a:t>
            </a:r>
            <a:r>
              <a:rPr lang="en-US" dirty="0" err="1"/>
              <a:t>possono</a:t>
            </a:r>
            <a:r>
              <a:rPr lang="en-US" dirty="0"/>
              <a:t> </a:t>
            </a:r>
            <a:r>
              <a:rPr lang="en-US" dirty="0" err="1"/>
              <a:t>superare</a:t>
            </a:r>
            <a:r>
              <a:rPr lang="en-US" dirty="0"/>
              <a:t> 1 MW. Potenza </a:t>
            </a:r>
            <a:r>
              <a:rPr lang="en-US" dirty="0" err="1"/>
              <a:t>nominale</a:t>
            </a:r>
            <a:r>
              <a:rPr lang="en-US" dirty="0"/>
              <a:t> è il </a:t>
            </a:r>
            <a:r>
              <a:rPr lang="en-US" dirty="0" err="1"/>
              <a:t>minore</a:t>
            </a:r>
            <a:r>
              <a:rPr lang="en-US" dirty="0"/>
              <a:t> </a:t>
            </a:r>
            <a:r>
              <a:rPr lang="en-US" dirty="0" err="1"/>
              <a:t>fra</a:t>
            </a:r>
            <a:r>
              <a:rPr lang="en-US" dirty="0"/>
              <a:t> il </a:t>
            </a:r>
            <a:r>
              <a:rPr lang="en-US" dirty="0" err="1"/>
              <a:t>valore</a:t>
            </a:r>
            <a:r>
              <a:rPr lang="en-US" dirty="0"/>
              <a:t> Potenza moduli e Potenza inverter </a:t>
            </a:r>
          </a:p>
          <a:p>
            <a:pPr marL="0" indent="0" algn="just" defTabSz="914400" hangingPunct="0">
              <a:lnSpc>
                <a:spcPct val="150000"/>
              </a:lnSpc>
              <a:spcBef>
                <a:spcPts val="0"/>
              </a:spcBef>
              <a:spcAft>
                <a:spcPts val="1200"/>
              </a:spcAft>
              <a:buNone/>
              <a:defRPr/>
            </a:pPr>
            <a:endParaRPr lang="en-US" dirty="0"/>
          </a:p>
        </p:txBody>
      </p:sp>
    </p:spTree>
    <p:extLst>
      <p:ext uri="{BB962C8B-B14F-4D97-AF65-F5344CB8AC3E}">
        <p14:creationId xmlns:p14="http://schemas.microsoft.com/office/powerpoint/2010/main" val="1294450854"/>
      </p:ext>
    </p:extLst>
  </p:cSld>
  <p:clrMapOvr>
    <a:masterClrMapping/>
  </p:clrMapOvr>
</p:sld>
</file>

<file path=ppt/theme/theme1.xml><?xml version="1.0" encoding="utf-8"?>
<a:theme xmlns:a="http://schemas.openxmlformats.org/drawingml/2006/main" name="Tema di Office">
  <a:themeElements>
    <a:clrScheme name="SZ">
      <a:dk1>
        <a:srgbClr val="000000"/>
      </a:dk1>
      <a:lt1>
        <a:srgbClr val="FFFFFF"/>
      </a:lt1>
      <a:dk2>
        <a:srgbClr val="00607F"/>
      </a:dk2>
      <a:lt2>
        <a:srgbClr val="E7E6E6"/>
      </a:lt2>
      <a:accent1>
        <a:srgbClr val="007DA4"/>
      </a:accent1>
      <a:accent2>
        <a:srgbClr val="21A3D0"/>
      </a:accent2>
      <a:accent3>
        <a:srgbClr val="004F68"/>
      </a:accent3>
      <a:accent4>
        <a:srgbClr val="717A79"/>
      </a:accent4>
      <a:accent5>
        <a:srgbClr val="FF0012"/>
      </a:accent5>
      <a:accent6>
        <a:srgbClr val="00C213"/>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 id="{5E50EA25-0B05-FB4F-8A03-A9DB570A4304}" vid="{23FC544B-574E-314B-8268-6BB084D552BD}"/>
    </a:ext>
  </a:extLst>
</a:theme>
</file>

<file path=ppt/theme/theme2.xml><?xml version="1.0" encoding="utf-8"?>
<a:theme xmlns:a="http://schemas.openxmlformats.org/drawingml/2006/main" name="GreenFlex_FR_Full">
  <a:themeElements>
    <a:clrScheme name="GreenFlex v2">
      <a:dk1>
        <a:srgbClr val="172154"/>
      </a:dk1>
      <a:lt1>
        <a:sysClr val="window" lastClr="FFFFFF"/>
      </a:lt1>
      <a:dk2>
        <a:srgbClr val="078970"/>
      </a:dk2>
      <a:lt2>
        <a:srgbClr val="B4B4C8"/>
      </a:lt2>
      <a:accent1>
        <a:srgbClr val="21AD81"/>
      </a:accent1>
      <a:accent2>
        <a:srgbClr val="37EF81"/>
      </a:accent2>
      <a:accent3>
        <a:srgbClr val="FFB71B"/>
      </a:accent3>
      <a:accent4>
        <a:srgbClr val="F45151"/>
      </a:accent4>
      <a:accent5>
        <a:srgbClr val="66C7E2"/>
      </a:accent5>
      <a:accent6>
        <a:srgbClr val="811453"/>
      </a:accent6>
      <a:hlink>
        <a:srgbClr val="333333"/>
      </a:hlink>
      <a:folHlink>
        <a:srgbClr val="172154"/>
      </a:folHlink>
    </a:clrScheme>
    <a:fontScheme name="Greenflex">
      <a:majorFont>
        <a:latin typeface="Avenir Book"/>
        <a:ea typeface=""/>
        <a:cs typeface="Arial"/>
      </a:majorFont>
      <a:minorFont>
        <a:latin typeface="Avenir Book"/>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Conseil teinte 1">
      <a:srgbClr val="EA601F"/>
    </a:custClr>
    <a:custClr name="Conseil teinte 2">
      <a:srgbClr val="FFB71B"/>
    </a:custClr>
    <a:custClr name="Conseil teinte 3">
      <a:srgbClr val="FCD077"/>
    </a:custClr>
    <a:custClr name="Accompagnement teinte 1">
      <a:srgbClr val="CD2323"/>
    </a:custClr>
    <a:custClr name="Accompagnement teinte 2">
      <a:srgbClr val="F45151"/>
    </a:custClr>
    <a:custClr name="Accompagnement teinte 3">
      <a:srgbClr val="FC8E86"/>
    </a:custClr>
    <a:custClr name="Digital teinte 1">
      <a:srgbClr val="2382A3"/>
    </a:custClr>
    <a:custClr name="Digital teinte 2">
      <a:srgbClr val="66C7E2"/>
    </a:custClr>
    <a:custClr name="Digital teinte 3">
      <a:srgbClr val="97EBFF"/>
    </a:custClr>
    <a:custClr name="Financement teinte 1">
      <a:srgbClr val="490733"/>
    </a:custClr>
    <a:custClr name="Financement teinte 2">
      <a:srgbClr val="811453"/>
    </a:custClr>
    <a:custClr name="Financement teinte 3">
      <a:srgbClr val="C14698"/>
    </a:custClr>
  </a:custClrLst>
  <a:extLst>
    <a:ext uri="{05A4C25C-085E-4340-85A3-A5531E510DB2}">
      <thm15:themeFamily xmlns:thm15="http://schemas.microsoft.com/office/thememl/2012/main" name="Thème Office" id="{F38EAB9B-A926-4748-BA41-C2641481A84A}" vid="{0C99A21D-2E59-477C-82F4-30F779F86D1E}"/>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C29FF9E9A4FD49A4507BC2DAD98C26" ma:contentTypeVersion="7" ma:contentTypeDescription="Create a new document." ma:contentTypeScope="" ma:versionID="8c9f81f1fe9f10592ff9a1bb6b109911">
  <xsd:schema xmlns:xsd="http://www.w3.org/2001/XMLSchema" xmlns:xs="http://www.w3.org/2001/XMLSchema" xmlns:p="http://schemas.microsoft.com/office/2006/metadata/properties" xmlns:ns3="739ff898-626f-44e4-8f49-2a4219a8c9df" xmlns:ns4="99770f97-80dc-4460-8a63-a6fa15aab39d" targetNamespace="http://schemas.microsoft.com/office/2006/metadata/properties" ma:root="true" ma:fieldsID="097a59c5c33e80a5db899f905afcd447" ns3:_="" ns4:_="">
    <xsd:import namespace="739ff898-626f-44e4-8f49-2a4219a8c9df"/>
    <xsd:import namespace="99770f97-80dc-4460-8a63-a6fa15aab3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ff898-626f-44e4-8f49-2a4219a8c9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770f97-80dc-4460-8a63-a6fa15aab3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AAAB91-069F-40FA-ACCD-F561E81589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ff898-626f-44e4-8f49-2a4219a8c9df"/>
    <ds:schemaRef ds:uri="99770f97-80dc-4460-8a63-a6fa15aab3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040ADD-83CC-4902-B5E1-709E40746CE8}">
  <ds:schemaRefs>
    <ds:schemaRef ds:uri="http://schemas.microsoft.com/sharepoint/v3/contenttype/forms"/>
  </ds:schemaRefs>
</ds:datastoreItem>
</file>

<file path=customXml/itemProps3.xml><?xml version="1.0" encoding="utf-8"?>
<ds:datastoreItem xmlns:ds="http://schemas.openxmlformats.org/officeDocument/2006/customXml" ds:itemID="{C135D004-1361-4B3E-A95C-A81AF0B11D83}">
  <ds:schemaRefs>
    <ds:schemaRef ds:uri="http://purl.org/dc/dcmitype/"/>
    <ds:schemaRef ds:uri="http://purl.org/dc/terms/"/>
    <ds:schemaRef ds:uri="739ff898-626f-44e4-8f49-2a4219a8c9df"/>
    <ds:schemaRef ds:uri="http://schemas.microsoft.com/office/2006/documentManagement/types"/>
    <ds:schemaRef ds:uri="http://www.w3.org/XML/1998/namespace"/>
    <ds:schemaRef ds:uri="http://schemas.microsoft.com/office/infopath/2007/PartnerControls"/>
    <ds:schemaRef ds:uri="99770f97-80dc-4460-8a63-a6fa15aab39d"/>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3122</TotalTime>
  <Words>1172</Words>
  <Application>Microsoft Office PowerPoint</Application>
  <PresentationFormat>Presentazione su schermo (4:3)</PresentationFormat>
  <Paragraphs>99</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19</vt:i4>
      </vt:variant>
    </vt:vector>
  </HeadingPairs>
  <TitlesOfParts>
    <vt:vector size="26" baseType="lpstr">
      <vt:lpstr>Arial</vt:lpstr>
      <vt:lpstr>Avenir Black</vt:lpstr>
      <vt:lpstr>Avenir Book</vt:lpstr>
      <vt:lpstr>Calibri</vt:lpstr>
      <vt:lpstr>Century Gothic</vt:lpstr>
      <vt:lpstr>Tema di Office</vt:lpstr>
      <vt:lpstr>GreenFlex_FR_Full</vt:lpstr>
      <vt:lpstr>CER e gruppi di autoconsumo collettivo alla luce del nuovo decreto.   8 Febbraio  2024 </vt:lpstr>
      <vt:lpstr> le CER come strumento per combattere la povertà energetica </vt:lpstr>
      <vt:lpstr> Le CER come strumento per abbattere costi energetici senza investimenti diretti  </vt:lpstr>
      <vt:lpstr> le CER come strumento per creare risorse da destinare ai poveri energetici</vt:lpstr>
      <vt:lpstr> CER: le tariffe del nuovo Decreto</vt:lpstr>
      <vt:lpstr> CER: le tariffe del nuovo Decreto</vt:lpstr>
      <vt:lpstr> CER: le tariffe del nuovo Decreto</vt:lpstr>
      <vt:lpstr> Come si calcola l’energia condivisa </vt:lpstr>
      <vt:lpstr> Quali impianti possono avere l’incentivo ? </vt:lpstr>
      <vt:lpstr> Come si può valorizzare l’energia  ? </vt:lpstr>
      <vt:lpstr>Il cumulo con altri incentivi</vt:lpstr>
      <vt:lpstr> Gli incentivi PNRR </vt:lpstr>
      <vt:lpstr> Gli incentivi PNRR </vt:lpstr>
      <vt:lpstr>I limiti per le PMI</vt:lpstr>
      <vt:lpstr>Gli impianti in zona Agricola </vt:lpstr>
      <vt:lpstr>Le grandi imprese </vt:lpstr>
      <vt:lpstr>La procedura per chiedere gli incentivi </vt:lpstr>
      <vt:lpstr>La disciplina transitoria  </vt:lpstr>
      <vt:lpstr>Contatti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SCRIVERE QUI IL TITOLO DELLA PRESENTAZIONE</dc:title>
  <dc:creator>Emilio Sani</dc:creator>
  <cp:lastModifiedBy>Agnese Cecchini</cp:lastModifiedBy>
  <cp:revision>41</cp:revision>
  <cp:lastPrinted>2022-06-21T09:19:46Z</cp:lastPrinted>
  <dcterms:created xsi:type="dcterms:W3CDTF">2022-06-20T08:29:36Z</dcterms:created>
  <dcterms:modified xsi:type="dcterms:W3CDTF">2024-02-15T09:40:53Z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0x010100ADC29FF9E9A4FD49A4507BC2DAD98C26</vt:lpwstr>
  </property>
</Properties>
</file>